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aleway"/>
      <p:regular r:id="rId29"/>
      <p:bold r:id="rId30"/>
      <p:italic r:id="rId31"/>
      <p:boldItalic r:id="rId32"/>
    </p:embeddedFont>
    <p:embeddedFont>
      <p:font typeface="Caveat"/>
      <p:regular r:id="rId33"/>
      <p:bold r:id="rId34"/>
    </p:embeddedFont>
    <p:embeddedFont>
      <p:font typeface="Nunito"/>
      <p:regular r:id="rId35"/>
      <p:bold r:id="rId36"/>
      <p:italic r:id="rId37"/>
      <p:boldItalic r:id="rId38"/>
    </p:embeddedFont>
    <p:embeddedFont>
      <p:font typeface="Maven Pro"/>
      <p:regular r:id="rId39"/>
      <p:bold r:id="rId40"/>
    </p:embeddedFont>
    <p:embeddedFont>
      <p:font typeface="Raleway Black"/>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9AA0A6"/>
          </p15:clr>
        </p15:guide>
        <p15:guide id="2" pos="2880">
          <p15:clr>
            <a:srgbClr val="A4A3A4"/>
          </p15:clr>
        </p15:guide>
      </p15:sldGuideLst>
    </p:ext>
    <p:ext uri="http://customooxmlschemas.google.com/">
      <go:slidesCustomData xmlns:go="http://customooxmlschemas.google.com/" r:id="rId43" roundtripDataSignature="AMtx7mg/+nd+0zNgPK4f93R+l7j6lTKk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avenPro-bold.fntdata"/><Relationship Id="rId20" Type="http://schemas.openxmlformats.org/officeDocument/2006/relationships/slide" Target="slides/slide15.xml"/><Relationship Id="rId42" Type="http://schemas.openxmlformats.org/officeDocument/2006/relationships/font" Target="fonts/RalewayBlack-boldItalic.fntdata"/><Relationship Id="rId41" Type="http://schemas.openxmlformats.org/officeDocument/2006/relationships/font" Target="fonts/RalewayBlack-bold.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6.xml"/><Relationship Id="rId33" Type="http://schemas.openxmlformats.org/officeDocument/2006/relationships/font" Target="fonts/Caveat-regular.fntdata"/><Relationship Id="rId10" Type="http://schemas.openxmlformats.org/officeDocument/2006/relationships/slide" Target="slides/slide5.xml"/><Relationship Id="rId32" Type="http://schemas.openxmlformats.org/officeDocument/2006/relationships/font" Target="fonts/Raleway-boldItalic.fntdata"/><Relationship Id="rId13" Type="http://schemas.openxmlformats.org/officeDocument/2006/relationships/slide" Target="slides/slide8.xml"/><Relationship Id="rId35" Type="http://schemas.openxmlformats.org/officeDocument/2006/relationships/font" Target="fonts/Nunito-regular.fntdata"/><Relationship Id="rId12" Type="http://schemas.openxmlformats.org/officeDocument/2006/relationships/slide" Target="slides/slide7.xml"/><Relationship Id="rId34" Type="http://schemas.openxmlformats.org/officeDocument/2006/relationships/font" Target="fonts/Caveat-bold.fntdata"/><Relationship Id="rId15" Type="http://schemas.openxmlformats.org/officeDocument/2006/relationships/slide" Target="slides/slide10.xml"/><Relationship Id="rId37" Type="http://schemas.openxmlformats.org/officeDocument/2006/relationships/font" Target="fonts/Nunito-italic.fntdata"/><Relationship Id="rId14" Type="http://schemas.openxmlformats.org/officeDocument/2006/relationships/slide" Target="slides/slide9.xml"/><Relationship Id="rId36" Type="http://schemas.openxmlformats.org/officeDocument/2006/relationships/font" Target="fonts/Nunito-bold.fntdata"/><Relationship Id="rId17" Type="http://schemas.openxmlformats.org/officeDocument/2006/relationships/slide" Target="slides/slide12.xml"/><Relationship Id="rId39" Type="http://schemas.openxmlformats.org/officeDocument/2006/relationships/font" Target="fonts/MavenPro-regular.fntdata"/><Relationship Id="rId16" Type="http://schemas.openxmlformats.org/officeDocument/2006/relationships/slide" Target="slides/slide11.xml"/><Relationship Id="rId38" Type="http://schemas.openxmlformats.org/officeDocument/2006/relationships/font" Target="fonts/Nuni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040903bc3d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040903bc3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040903bc3d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040903bc3d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040903bc3d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040903bc3d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040dd33a1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040dd33a1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9e0848bbd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19e0848bbdb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a4b005bc1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1a4b005bc1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a4b005bc1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g1a4b005bc15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9e0848bbd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19e0848bbd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s-CL"/>
              <a:t>L'apprendimento è un'esperienza molto antica, essenziale per lo sviluppo umano e la vita nella società.L'apprendimento è fare proprio ciò che l'altro ti insegna e implica l'incorporazione di immagini e metaconcetti superiori.Attraverso questo congresso abbiamo voluto trasmettere la conoscenza nello stesso modo in cui al bambino viene insegnato a camminare, supportato dai suoi insegnanti e dai suoi coetanei per catturare forme, concetti e strategie di apprendimento che gli permettano di proporre, elaborare, sistematizzare e costruire un progetto di ricerca per sé e per gli altri, il cui contributo come modello di sviluppo influenzerà tempo per raggiungere finalmente il raggiungimento di un progetto pubblicabile che aggiunge sostanzialmente allo sviluppo di una certa area di ricerca.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ae00612b3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1ae00612b3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a81e096940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1a81e096940_0_6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El término mayeútica acuñado por Sócrates en época de sofistas tenía por fin ayudar al interlocutor a alumbrar y encontrar la verdad por sí mismo a través de series de preguntas. Así, si el interlocutor estaba equivocado no era Sócrates quien le señalaba su equivocación, sino que, era el mismo interrogado quien se daba cuenta por sí mismo de su error.</a:t>
            </a:r>
            <a:endParaRPr/>
          </a:p>
          <a:p>
            <a:pPr indent="0" lvl="0" marL="0" rtl="0" algn="l">
              <a:lnSpc>
                <a:spcPct val="100000"/>
              </a:lnSpc>
              <a:spcBef>
                <a:spcPts val="0"/>
              </a:spcBef>
              <a:spcAft>
                <a:spcPts val="0"/>
              </a:spcAft>
              <a:buSzPts val="1100"/>
              <a:buNone/>
            </a:pPr>
            <a:r>
              <a:rPr lang="es-CL"/>
              <a:t>Aquí no importa el fallo, incluso es deseable. Lo importante es llegar a la verdad consensuada absoluta.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Para el proceso enseñanza-aprendizaje, la clase magistral participativa adquiere un valor superior debido al poder psicológico que ejerce sobre la audiencia la experiencia del saber. Por esta razón se ubica en el vértice superior del triángulo.</a:t>
            </a:r>
            <a:endParaRPr/>
          </a:p>
          <a:p>
            <a:pPr indent="0" lvl="0" marL="0" rtl="0" algn="l">
              <a:lnSpc>
                <a:spcPct val="100000"/>
              </a:lnSpc>
              <a:spcBef>
                <a:spcPts val="0"/>
              </a:spcBef>
              <a:spcAft>
                <a:spcPts val="0"/>
              </a:spcAft>
              <a:buSzPts val="1100"/>
              <a:buNone/>
            </a:pPr>
            <a:r>
              <a:rPr lang="es-CL"/>
              <a:t>La estrategia de inversión de clase apunta a entregar protagonismo y responsabilidad al alumno en su experiencia de gestión de aprendizaje. Se vale de TICS para optimizar el proceso.</a:t>
            </a:r>
            <a:endParaRPr/>
          </a:p>
          <a:p>
            <a:pPr indent="0" lvl="0" marL="0" rtl="0" algn="l">
              <a:lnSpc>
                <a:spcPct val="100000"/>
              </a:lnSpc>
              <a:spcBef>
                <a:spcPts val="0"/>
              </a:spcBef>
              <a:spcAft>
                <a:spcPts val="0"/>
              </a:spcAft>
              <a:buSzPts val="1100"/>
              <a:buNone/>
            </a:pPr>
            <a:r>
              <a:rPr lang="es-CL"/>
              <a:t>Los casos clínicos aportan mejorando la analítica reflexiva del alumno, impregnando a través de la experiencia de la discusión de variantes resolutivas frente a las aristas del problema.</a:t>
            </a:r>
            <a:endParaRPr/>
          </a:p>
          <a:p>
            <a:pPr indent="0" lvl="0" marL="0" rtl="0" algn="l">
              <a:lnSpc>
                <a:spcPct val="100000"/>
              </a:lnSpc>
              <a:spcBef>
                <a:spcPts val="0"/>
              </a:spcBef>
              <a:spcAft>
                <a:spcPts val="0"/>
              </a:spcAft>
              <a:buSzPts val="1100"/>
              <a:buNone/>
            </a:pPr>
            <a:r>
              <a:rPr lang="es-CL"/>
              <a:t>El segundo triángulo marca la inclusión de múltiples problemas en contexto real resueltos multidisciplinariamente (/por ejemplo: gestión en salud)</a:t>
            </a:r>
            <a:endParaRPr/>
          </a:p>
          <a:p>
            <a:pPr indent="0" lvl="0" marL="0" rtl="0" algn="l">
              <a:lnSpc>
                <a:spcPct val="100000"/>
              </a:lnSpc>
              <a:spcBef>
                <a:spcPts val="0"/>
              </a:spcBef>
              <a:spcAft>
                <a:spcPts val="0"/>
              </a:spcAft>
              <a:buSzPts val="1100"/>
              <a:buNone/>
            </a:pPr>
            <a:r>
              <a:rPr lang="es-CL"/>
              <a:t>La resolución del problema se alcanza a través de la elaboración de un proyecto.</a:t>
            </a:r>
            <a:endParaRPr/>
          </a:p>
          <a:p>
            <a:pPr indent="0" lvl="0" marL="0" rtl="0" algn="l">
              <a:lnSpc>
                <a:spcPct val="100000"/>
              </a:lnSpc>
              <a:spcBef>
                <a:spcPts val="0"/>
              </a:spcBef>
              <a:spcAft>
                <a:spcPts val="0"/>
              </a:spcAft>
              <a:buSzPts val="1100"/>
              <a:buNone/>
            </a:pPr>
            <a:r>
              <a:rPr lang="es-CL"/>
              <a:t>La clase práctica retroalimenta el desarrollo y conclusión del proyecto, cerrando el ciclo de aprendizaje de este bucle.</a:t>
            </a:r>
            <a:endParaRPr/>
          </a:p>
          <a:p>
            <a:pPr indent="0" lvl="0" marL="0" rtl="0" algn="l">
              <a:lnSpc>
                <a:spcPct val="100000"/>
              </a:lnSpc>
              <a:spcBef>
                <a:spcPts val="0"/>
              </a:spcBef>
              <a:spcAft>
                <a:spcPts val="0"/>
              </a:spcAft>
              <a:buSzPts val="1100"/>
              <a:buNone/>
            </a:pPr>
            <a:r>
              <a:rPr lang="es-CL"/>
              <a:t>Las estructuras anteriormente descritas  “penden” de la comunicación efectiva entre la tutoría y las clases dirigidas a pequeños grupos,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Este diagrama de bloques explica la relación entre las fases del proceso Enseñañza-Aprendizaje en la Metodología Mayéutica Indagatoria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03f6e192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03f6e192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040903bc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040903bc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03f6e1925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03f6e1925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CL"/>
              <a:t>Nella prima fase del focus, agli studenti vengono poste domande maieutiche a risposta aperta e una breve introduzione. Il brainstorming è terminato.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03f6e1925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03f6e1925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g1a81e096940_0_318"/>
          <p:cNvGrpSpPr/>
          <p:nvPr/>
        </p:nvGrpSpPr>
        <p:grpSpPr>
          <a:xfrm>
            <a:off x="7343003" y="3409675"/>
            <a:ext cx="1691422" cy="1732548"/>
            <a:chOff x="7343003" y="3409675"/>
            <a:chExt cx="1691422" cy="1732548"/>
          </a:xfrm>
        </p:grpSpPr>
        <p:grpSp>
          <p:nvGrpSpPr>
            <p:cNvPr id="11" name="Google Shape;11;g1a81e096940_0_318"/>
            <p:cNvGrpSpPr/>
            <p:nvPr/>
          </p:nvGrpSpPr>
          <p:grpSpPr>
            <a:xfrm>
              <a:off x="7343003" y="4453711"/>
              <a:ext cx="316800" cy="688512"/>
              <a:chOff x="7343003" y="4453711"/>
              <a:chExt cx="316800" cy="688512"/>
            </a:xfrm>
          </p:grpSpPr>
          <p:sp>
            <p:nvSpPr>
              <p:cNvPr id="12" name="Google Shape;12;g1a81e096940_0_318"/>
              <p:cNvSpPr/>
              <p:nvPr/>
            </p:nvSpPr>
            <p:spPr>
              <a:xfrm>
                <a:off x="7343003"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g1a81e096940_0_318"/>
              <p:cNvSpPr/>
              <p:nvPr/>
            </p:nvSpPr>
            <p:spPr>
              <a:xfrm>
                <a:off x="7343003"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 name="Google Shape;14;g1a81e096940_0_318"/>
            <p:cNvGrpSpPr/>
            <p:nvPr/>
          </p:nvGrpSpPr>
          <p:grpSpPr>
            <a:xfrm>
              <a:off x="7801210" y="4105700"/>
              <a:ext cx="316800" cy="1036523"/>
              <a:chOff x="7801210" y="4105700"/>
              <a:chExt cx="316800" cy="1036523"/>
            </a:xfrm>
          </p:grpSpPr>
          <p:sp>
            <p:nvSpPr>
              <p:cNvPr id="15" name="Google Shape;15;g1a81e096940_0_318"/>
              <p:cNvSpPr/>
              <p:nvPr/>
            </p:nvSpPr>
            <p:spPr>
              <a:xfrm>
                <a:off x="7801210"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g1a81e096940_0_318"/>
              <p:cNvSpPr/>
              <p:nvPr/>
            </p:nvSpPr>
            <p:spPr>
              <a:xfrm>
                <a:off x="7801210"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g1a81e096940_0_318"/>
              <p:cNvSpPr/>
              <p:nvPr/>
            </p:nvSpPr>
            <p:spPr>
              <a:xfrm>
                <a:off x="7801210"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g1a81e096940_0_318"/>
            <p:cNvGrpSpPr/>
            <p:nvPr/>
          </p:nvGrpSpPr>
          <p:grpSpPr>
            <a:xfrm>
              <a:off x="8259418" y="3757688"/>
              <a:ext cx="316800" cy="1384535"/>
              <a:chOff x="8259418" y="3757688"/>
              <a:chExt cx="316800" cy="1384535"/>
            </a:xfrm>
          </p:grpSpPr>
          <p:sp>
            <p:nvSpPr>
              <p:cNvPr id="19" name="Google Shape;19;g1a81e096940_0_318"/>
              <p:cNvSpPr/>
              <p:nvPr/>
            </p:nvSpPr>
            <p:spPr>
              <a:xfrm>
                <a:off x="8259418"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g1a81e096940_0_318"/>
              <p:cNvSpPr/>
              <p:nvPr/>
            </p:nvSpPr>
            <p:spPr>
              <a:xfrm>
                <a:off x="8259418"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g1a81e096940_0_318"/>
              <p:cNvSpPr/>
              <p:nvPr/>
            </p:nvSpPr>
            <p:spPr>
              <a:xfrm>
                <a:off x="8259418"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g1a81e096940_0_318"/>
              <p:cNvSpPr/>
              <p:nvPr/>
            </p:nvSpPr>
            <p:spPr>
              <a:xfrm>
                <a:off x="8259418"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 name="Google Shape;23;g1a81e096940_0_318"/>
            <p:cNvGrpSpPr/>
            <p:nvPr/>
          </p:nvGrpSpPr>
          <p:grpSpPr>
            <a:xfrm>
              <a:off x="8717625" y="3409675"/>
              <a:ext cx="316800" cy="1732548"/>
              <a:chOff x="8717625" y="3409675"/>
              <a:chExt cx="316800" cy="1732548"/>
            </a:xfrm>
          </p:grpSpPr>
          <p:sp>
            <p:nvSpPr>
              <p:cNvPr id="24" name="Google Shape;24;g1a81e096940_0_318"/>
              <p:cNvSpPr/>
              <p:nvPr/>
            </p:nvSpPr>
            <p:spPr>
              <a:xfrm>
                <a:off x="8717625"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g1a81e096940_0_318"/>
              <p:cNvSpPr/>
              <p:nvPr/>
            </p:nvSpPr>
            <p:spPr>
              <a:xfrm>
                <a:off x="8717625"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g1a81e096940_0_318"/>
              <p:cNvSpPr/>
              <p:nvPr/>
            </p:nvSpPr>
            <p:spPr>
              <a:xfrm>
                <a:off x="8717625"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g1a81e096940_0_318"/>
              <p:cNvSpPr/>
              <p:nvPr/>
            </p:nvSpPr>
            <p:spPr>
              <a:xfrm>
                <a:off x="8717625" y="3409675"/>
                <a:ext cx="316800" cy="1732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g1a81e096940_0_318"/>
              <p:cNvSpPr/>
              <p:nvPr/>
            </p:nvSpPr>
            <p:spPr>
              <a:xfrm>
                <a:off x="8717625"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 name="Google Shape;29;g1a81e096940_0_318"/>
          <p:cNvGrpSpPr/>
          <p:nvPr/>
        </p:nvGrpSpPr>
        <p:grpSpPr>
          <a:xfrm>
            <a:off x="5043503" y="0"/>
            <a:ext cx="3814072" cy="3839102"/>
            <a:chOff x="5043503" y="0"/>
            <a:chExt cx="3814072" cy="3839102"/>
          </a:xfrm>
        </p:grpSpPr>
        <p:sp>
          <p:nvSpPr>
            <p:cNvPr id="30" name="Google Shape;30;g1a81e096940_0_318"/>
            <p:cNvSpPr/>
            <p:nvPr/>
          </p:nvSpPr>
          <p:spPr>
            <a:xfrm>
              <a:off x="8460975" y="1817775"/>
              <a:ext cx="396600" cy="3966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g1a81e096940_0_318"/>
            <p:cNvSpPr/>
            <p:nvPr/>
          </p:nvSpPr>
          <p:spPr>
            <a:xfrm rot="-9830444">
              <a:off x="6469759" y="3480728"/>
              <a:ext cx="320148" cy="32014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 name="Google Shape;32;g1a81e096940_0_318"/>
            <p:cNvGrpSpPr/>
            <p:nvPr/>
          </p:nvGrpSpPr>
          <p:grpSpPr>
            <a:xfrm>
              <a:off x="7647812" y="2704283"/>
              <a:ext cx="635219" cy="635219"/>
              <a:chOff x="6725724" y="2701260"/>
              <a:chExt cx="1208101" cy="1208100"/>
            </a:xfrm>
          </p:grpSpPr>
          <p:sp>
            <p:nvSpPr>
              <p:cNvPr id="33" name="Google Shape;33;g1a81e096940_0_318"/>
              <p:cNvSpPr/>
              <p:nvPr/>
            </p:nvSpPr>
            <p:spPr>
              <a:xfrm rot="5400000">
                <a:off x="6725725" y="2701260"/>
                <a:ext cx="1208100" cy="12081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g1a81e096940_0_318"/>
              <p:cNvSpPr/>
              <p:nvPr/>
            </p:nvSpPr>
            <p:spPr>
              <a:xfrm rot="5400000">
                <a:off x="6725724" y="2701260"/>
                <a:ext cx="1208100" cy="1208100"/>
              </a:xfrm>
              <a:prstGeom prst="pie">
                <a:avLst>
                  <a:gd fmla="val 8244818" name="adj1"/>
                  <a:gd fmla="val 16246175"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g1a81e096940_0_318"/>
              <p:cNvSpPr/>
              <p:nvPr/>
            </p:nvSpPr>
            <p:spPr>
              <a:xfrm rot="5400000">
                <a:off x="6954988" y="2930398"/>
                <a:ext cx="749700" cy="7497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g1a81e096940_0_318"/>
            <p:cNvSpPr/>
            <p:nvPr/>
          </p:nvSpPr>
          <p:spPr>
            <a:xfrm>
              <a:off x="8460975" y="1817775"/>
              <a:ext cx="396600" cy="396600"/>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 name="Google Shape;37;g1a81e096940_0_318"/>
            <p:cNvGrpSpPr/>
            <p:nvPr/>
          </p:nvGrpSpPr>
          <p:grpSpPr>
            <a:xfrm>
              <a:off x="7952720" y="179238"/>
              <a:ext cx="873165" cy="873003"/>
              <a:chOff x="7754428" y="208725"/>
              <a:chExt cx="541800" cy="541800"/>
            </a:xfrm>
          </p:grpSpPr>
          <p:sp>
            <p:nvSpPr>
              <p:cNvPr id="38" name="Google Shape;38;g1a81e096940_0_318"/>
              <p:cNvSpPr/>
              <p:nvPr/>
            </p:nvSpPr>
            <p:spPr>
              <a:xfrm rot="-8647347">
                <a:off x="7831319" y="285616"/>
                <a:ext cx="388018" cy="38801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g1a81e096940_0_318"/>
              <p:cNvSpPr/>
              <p:nvPr/>
            </p:nvSpPr>
            <p:spPr>
              <a:xfrm rot="-8647347">
                <a:off x="7831319" y="285616"/>
                <a:ext cx="388018" cy="388018"/>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 name="Google Shape;40;g1a81e096940_0_318"/>
            <p:cNvSpPr/>
            <p:nvPr/>
          </p:nvSpPr>
          <p:spPr>
            <a:xfrm>
              <a:off x="5399840" y="356365"/>
              <a:ext cx="2577000" cy="25770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g1a81e096940_0_318"/>
            <p:cNvSpPr/>
            <p:nvPr/>
          </p:nvSpPr>
          <p:spPr>
            <a:xfrm rot="2043858">
              <a:off x="5503813" y="460310"/>
              <a:ext cx="2369480" cy="236948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g1a81e096940_0_318"/>
            <p:cNvSpPr/>
            <p:nvPr/>
          </p:nvSpPr>
          <p:spPr>
            <a:xfrm>
              <a:off x="5399795" y="360281"/>
              <a:ext cx="2577000" cy="2577000"/>
            </a:xfrm>
            <a:prstGeom prst="pie">
              <a:avLst>
                <a:gd fmla="val 8801158"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1a81e096940_0_318"/>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a81e096940_0_318"/>
            <p:cNvSpPr/>
            <p:nvPr/>
          </p:nvSpPr>
          <p:spPr>
            <a:xfrm>
              <a:off x="5399795" y="356358"/>
              <a:ext cx="2577000" cy="2577000"/>
            </a:xfrm>
            <a:prstGeom prst="pie">
              <a:avLst>
                <a:gd fmla="val 1255410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g1a81e096940_0_318"/>
            <p:cNvSpPr/>
            <p:nvPr/>
          </p:nvSpPr>
          <p:spPr>
            <a:xfrm rot="-9830444">
              <a:off x="6469759" y="3480727"/>
              <a:ext cx="320148" cy="320148"/>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 name="Google Shape;46;g1a81e096940_0_318"/>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7" name="Google Shape;47;g1a81e096940_0_318"/>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g1a81e096940_0_31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3" name="Shape 113"/>
        <p:cNvGrpSpPr/>
        <p:nvPr/>
      </p:nvGrpSpPr>
      <p:grpSpPr>
        <a:xfrm>
          <a:off x="0" y="0"/>
          <a:ext cx="0" cy="0"/>
          <a:chOff x="0" y="0"/>
          <a:chExt cx="0" cy="0"/>
        </a:xfrm>
      </p:grpSpPr>
      <p:grpSp>
        <p:nvGrpSpPr>
          <p:cNvPr id="114" name="Google Shape;114;g1a81e096940_0_393"/>
          <p:cNvGrpSpPr/>
          <p:nvPr/>
        </p:nvGrpSpPr>
        <p:grpSpPr>
          <a:xfrm>
            <a:off x="625966" y="299376"/>
            <a:ext cx="999312" cy="999312"/>
            <a:chOff x="348199" y="179450"/>
            <a:chExt cx="1116300" cy="1116300"/>
          </a:xfrm>
        </p:grpSpPr>
        <p:sp>
          <p:nvSpPr>
            <p:cNvPr id="115" name="Google Shape;115;g1a81e096940_0_393"/>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1a81e096940_0_393"/>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 name="Google Shape;117;g1a81e096940_0_39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8" name="Google Shape;118;g1a81e096940_0_393"/>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19" name="Google Shape;119;g1a81e096940_0_39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0" name="Shape 120"/>
        <p:cNvGrpSpPr/>
        <p:nvPr/>
      </p:nvGrpSpPr>
      <p:grpSpPr>
        <a:xfrm>
          <a:off x="0" y="0"/>
          <a:ext cx="0" cy="0"/>
          <a:chOff x="0" y="0"/>
          <a:chExt cx="0" cy="0"/>
        </a:xfrm>
      </p:grpSpPr>
      <p:grpSp>
        <p:nvGrpSpPr>
          <p:cNvPr id="121" name="Google Shape;121;g1a81e096940_0_400"/>
          <p:cNvGrpSpPr/>
          <p:nvPr/>
        </p:nvGrpSpPr>
        <p:grpSpPr>
          <a:xfrm>
            <a:off x="625966" y="299376"/>
            <a:ext cx="999312" cy="999312"/>
            <a:chOff x="348199" y="179450"/>
            <a:chExt cx="1116300" cy="1116300"/>
          </a:xfrm>
        </p:grpSpPr>
        <p:sp>
          <p:nvSpPr>
            <p:cNvPr id="122" name="Google Shape;122;g1a81e096940_0_400"/>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1a81e096940_0_400"/>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 name="Google Shape;124;g1a81e096940_0_400"/>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g1a81e096940_0_400"/>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26" name="Google Shape;126;g1a81e096940_0_400"/>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27" name="Google Shape;127;g1a81e096940_0_40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grpSp>
        <p:nvGrpSpPr>
          <p:cNvPr id="129" name="Google Shape;129;g1a81e096940_0_408"/>
          <p:cNvGrpSpPr/>
          <p:nvPr/>
        </p:nvGrpSpPr>
        <p:grpSpPr>
          <a:xfrm>
            <a:off x="625966" y="299376"/>
            <a:ext cx="999312" cy="999312"/>
            <a:chOff x="348199" y="179450"/>
            <a:chExt cx="1116300" cy="1116300"/>
          </a:xfrm>
        </p:grpSpPr>
        <p:sp>
          <p:nvSpPr>
            <p:cNvPr id="130" name="Google Shape;130;g1a81e096940_0_408"/>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1a81e096940_0_408"/>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 name="Google Shape;132;g1a81e096940_0_40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3" name="Google Shape;133;g1a81e096940_0_40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4" name="Shape 134"/>
        <p:cNvGrpSpPr/>
        <p:nvPr/>
      </p:nvGrpSpPr>
      <p:grpSpPr>
        <a:xfrm>
          <a:off x="0" y="0"/>
          <a:ext cx="0" cy="0"/>
          <a:chOff x="0" y="0"/>
          <a:chExt cx="0" cy="0"/>
        </a:xfrm>
      </p:grpSpPr>
      <p:grpSp>
        <p:nvGrpSpPr>
          <p:cNvPr id="135" name="Google Shape;135;g1a81e096940_0_414"/>
          <p:cNvGrpSpPr/>
          <p:nvPr/>
        </p:nvGrpSpPr>
        <p:grpSpPr>
          <a:xfrm>
            <a:off x="625966" y="299376"/>
            <a:ext cx="999312" cy="999312"/>
            <a:chOff x="348199" y="179450"/>
            <a:chExt cx="1116300" cy="1116300"/>
          </a:xfrm>
        </p:grpSpPr>
        <p:sp>
          <p:nvSpPr>
            <p:cNvPr id="136" name="Google Shape;136;g1a81e096940_0_414"/>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1a81e096940_0_414"/>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8" name="Google Shape;138;g1a81e096940_0_414"/>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9" name="Google Shape;139;g1a81e096940_0_414"/>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40" name="Google Shape;140;g1a81e096940_0_41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41" name="Shape 141"/>
        <p:cNvGrpSpPr/>
        <p:nvPr/>
      </p:nvGrpSpPr>
      <p:grpSpPr>
        <a:xfrm>
          <a:off x="0" y="0"/>
          <a:ext cx="0" cy="0"/>
          <a:chOff x="0" y="0"/>
          <a:chExt cx="0" cy="0"/>
        </a:xfrm>
      </p:grpSpPr>
      <p:grpSp>
        <p:nvGrpSpPr>
          <p:cNvPr id="142" name="Google Shape;142;g1a81e096940_0_421"/>
          <p:cNvGrpSpPr/>
          <p:nvPr/>
        </p:nvGrpSpPr>
        <p:grpSpPr>
          <a:xfrm>
            <a:off x="6866714" y="1255"/>
            <a:ext cx="2267380" cy="2601741"/>
            <a:chOff x="6790514" y="1255"/>
            <a:chExt cx="2267380" cy="2601741"/>
          </a:xfrm>
        </p:grpSpPr>
        <p:grpSp>
          <p:nvGrpSpPr>
            <p:cNvPr id="143" name="Google Shape;143;g1a81e096940_0_421"/>
            <p:cNvGrpSpPr/>
            <p:nvPr/>
          </p:nvGrpSpPr>
          <p:grpSpPr>
            <a:xfrm>
              <a:off x="7067536" y="1255"/>
              <a:ext cx="1990358" cy="1990303"/>
              <a:chOff x="7067536" y="1255"/>
              <a:chExt cx="1990358" cy="1990303"/>
            </a:xfrm>
          </p:grpSpPr>
          <p:sp>
            <p:nvSpPr>
              <p:cNvPr id="144" name="Google Shape;144;g1a81e096940_0_421"/>
              <p:cNvSpPr/>
              <p:nvPr/>
            </p:nvSpPr>
            <p:spPr>
              <a:xfrm rot="-8648551">
                <a:off x="7594313" y="527721"/>
                <a:ext cx="937226" cy="937226"/>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1a81e096940_0_421"/>
              <p:cNvSpPr/>
              <p:nvPr/>
            </p:nvSpPr>
            <p:spPr>
              <a:xfrm rot="-8648551">
                <a:off x="7594313" y="527721"/>
                <a:ext cx="937226" cy="937226"/>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1a81e096940_0_421"/>
              <p:cNvSpPr/>
              <p:nvPr/>
            </p:nvSpPr>
            <p:spPr>
              <a:xfrm rot="-8649154">
                <a:off x="7349891" y="283705"/>
                <a:ext cx="1425647" cy="14254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7" name="Google Shape;147;g1a81e096940_0_421"/>
            <p:cNvGrpSpPr/>
            <p:nvPr/>
          </p:nvGrpSpPr>
          <p:grpSpPr>
            <a:xfrm>
              <a:off x="8207126" y="1807997"/>
              <a:ext cx="795000" cy="795000"/>
              <a:chOff x="8207126" y="1807997"/>
              <a:chExt cx="795000" cy="795000"/>
            </a:xfrm>
          </p:grpSpPr>
          <p:sp>
            <p:nvSpPr>
              <p:cNvPr id="148" name="Google Shape;148;g1a81e096940_0_421"/>
              <p:cNvSpPr/>
              <p:nvPr/>
            </p:nvSpPr>
            <p:spPr>
              <a:xfrm rot="2152054">
                <a:off x="8319942" y="1920813"/>
                <a:ext cx="569367" cy="569367"/>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1a81e096940_0_421"/>
              <p:cNvSpPr/>
              <p:nvPr/>
            </p:nvSpPr>
            <p:spPr>
              <a:xfrm rot="2150259">
                <a:off x="8408218" y="2008610"/>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1a81e096940_0_421"/>
              <p:cNvSpPr/>
              <p:nvPr/>
            </p:nvSpPr>
            <p:spPr>
              <a:xfrm rot="2150259">
                <a:off x="8408218" y="2008610"/>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 name="Google Shape;151;g1a81e096940_0_421"/>
            <p:cNvGrpSpPr/>
            <p:nvPr/>
          </p:nvGrpSpPr>
          <p:grpSpPr>
            <a:xfrm>
              <a:off x="6790514" y="118857"/>
              <a:ext cx="548700" cy="548700"/>
              <a:chOff x="6790514" y="118857"/>
              <a:chExt cx="548700" cy="548700"/>
            </a:xfrm>
          </p:grpSpPr>
          <p:sp>
            <p:nvSpPr>
              <p:cNvPr id="152" name="Google Shape;152;g1a81e096940_0_421"/>
              <p:cNvSpPr/>
              <p:nvPr/>
            </p:nvSpPr>
            <p:spPr>
              <a:xfrm rot="2150259">
                <a:off x="6868362" y="196705"/>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1a81e096940_0_421"/>
              <p:cNvSpPr/>
              <p:nvPr/>
            </p:nvSpPr>
            <p:spPr>
              <a:xfrm rot="2150259">
                <a:off x="6868362" y="196705"/>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4" name="Google Shape;154;g1a81e096940_0_421"/>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55" name="Google Shape;155;g1a81e096940_0_42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6" name="Shape 156"/>
        <p:cNvGrpSpPr/>
        <p:nvPr/>
      </p:nvGrpSpPr>
      <p:grpSpPr>
        <a:xfrm>
          <a:off x="0" y="0"/>
          <a:ext cx="0" cy="0"/>
          <a:chOff x="0" y="0"/>
          <a:chExt cx="0" cy="0"/>
        </a:xfrm>
      </p:grpSpPr>
      <p:grpSp>
        <p:nvGrpSpPr>
          <p:cNvPr id="157" name="Google Shape;157;g1a81e096940_0_436"/>
          <p:cNvGrpSpPr/>
          <p:nvPr/>
        </p:nvGrpSpPr>
        <p:grpSpPr>
          <a:xfrm>
            <a:off x="625966" y="299376"/>
            <a:ext cx="999312" cy="999312"/>
            <a:chOff x="348199" y="179450"/>
            <a:chExt cx="1116300" cy="1116300"/>
          </a:xfrm>
        </p:grpSpPr>
        <p:sp>
          <p:nvSpPr>
            <p:cNvPr id="158" name="Google Shape;158;g1a81e096940_0_436"/>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1a81e096940_0_436"/>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0" name="Google Shape;160;g1a81e096940_0_436"/>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1" name="Google Shape;161;g1a81e096940_0_436"/>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2" name="Google Shape;162;g1a81e096940_0_436"/>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63" name="Google Shape;163;g1a81e096940_0_43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grpSp>
        <p:nvGrpSpPr>
          <p:cNvPr id="165" name="Google Shape;165;g1a81e096940_0_444"/>
          <p:cNvGrpSpPr/>
          <p:nvPr/>
        </p:nvGrpSpPr>
        <p:grpSpPr>
          <a:xfrm>
            <a:off x="713373" y="3847119"/>
            <a:ext cx="825392" cy="825392"/>
            <a:chOff x="348199" y="179450"/>
            <a:chExt cx="1116300" cy="1116300"/>
          </a:xfrm>
        </p:grpSpPr>
        <p:sp>
          <p:nvSpPr>
            <p:cNvPr id="166" name="Google Shape;166;g1a81e096940_0_444"/>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1a81e096940_0_444"/>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8" name="Google Shape;168;g1a81e096940_0_444"/>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69" name="Google Shape;169;g1a81e096940_0_44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70" name="Shape 170"/>
        <p:cNvGrpSpPr/>
        <p:nvPr/>
      </p:nvGrpSpPr>
      <p:grpSpPr>
        <a:xfrm>
          <a:off x="0" y="0"/>
          <a:ext cx="0" cy="0"/>
          <a:chOff x="0" y="0"/>
          <a:chExt cx="0" cy="0"/>
        </a:xfrm>
      </p:grpSpPr>
      <p:grpSp>
        <p:nvGrpSpPr>
          <p:cNvPr id="171" name="Google Shape;171;g1a81e096940_0_450"/>
          <p:cNvGrpSpPr/>
          <p:nvPr/>
        </p:nvGrpSpPr>
        <p:grpSpPr>
          <a:xfrm>
            <a:off x="52" y="4099200"/>
            <a:ext cx="9144036" cy="1044300"/>
            <a:chOff x="52" y="4099200"/>
            <a:chExt cx="9144036" cy="1044300"/>
          </a:xfrm>
        </p:grpSpPr>
        <p:grpSp>
          <p:nvGrpSpPr>
            <p:cNvPr id="172" name="Google Shape;172;g1a81e096940_0_450"/>
            <p:cNvGrpSpPr/>
            <p:nvPr/>
          </p:nvGrpSpPr>
          <p:grpSpPr>
            <a:xfrm>
              <a:off x="52" y="4309200"/>
              <a:ext cx="231622" cy="834300"/>
              <a:chOff x="2688737" y="4301380"/>
              <a:chExt cx="231900" cy="834300"/>
            </a:xfrm>
          </p:grpSpPr>
          <p:sp>
            <p:nvSpPr>
              <p:cNvPr id="173" name="Google Shape;173;g1a81e096940_0_450"/>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1a81e096940_0_450"/>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1a81e096940_0_450"/>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1a81e096940_0_450"/>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7" name="Google Shape;177;g1a81e096940_0_450"/>
            <p:cNvGrpSpPr/>
            <p:nvPr/>
          </p:nvGrpSpPr>
          <p:grpSpPr>
            <a:xfrm>
              <a:off x="371406" y="4099200"/>
              <a:ext cx="231622" cy="1044300"/>
              <a:chOff x="2688737" y="4091380"/>
              <a:chExt cx="231900" cy="1044300"/>
            </a:xfrm>
          </p:grpSpPr>
          <p:sp>
            <p:nvSpPr>
              <p:cNvPr id="178" name="Google Shape;178;g1a81e096940_0_450"/>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1a81e096940_0_450"/>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1a81e096940_0_450"/>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1a81e096940_0_450"/>
              <p:cNvSpPr/>
              <p:nvPr/>
            </p:nvSpPr>
            <p:spPr>
              <a:xfrm flipH="1">
                <a:off x="2688737" y="4091380"/>
                <a:ext cx="2319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1a81e096940_0_450"/>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3" name="Google Shape;183;g1a81e096940_0_450"/>
            <p:cNvGrpSpPr/>
            <p:nvPr/>
          </p:nvGrpSpPr>
          <p:grpSpPr>
            <a:xfrm>
              <a:off x="742761" y="4309200"/>
              <a:ext cx="231622" cy="834300"/>
              <a:chOff x="2688737" y="4301380"/>
              <a:chExt cx="231900" cy="834300"/>
            </a:xfrm>
          </p:grpSpPr>
          <p:sp>
            <p:nvSpPr>
              <p:cNvPr id="184" name="Google Shape;184;g1a81e096940_0_450"/>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1a81e096940_0_450"/>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1a81e096940_0_450"/>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1a81e096940_0_450"/>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8" name="Google Shape;188;g1a81e096940_0_450"/>
            <p:cNvGrpSpPr/>
            <p:nvPr/>
          </p:nvGrpSpPr>
          <p:grpSpPr>
            <a:xfrm>
              <a:off x="1114115" y="4518900"/>
              <a:ext cx="231622" cy="624600"/>
              <a:chOff x="2688737" y="4511080"/>
              <a:chExt cx="231900" cy="624600"/>
            </a:xfrm>
          </p:grpSpPr>
          <p:sp>
            <p:nvSpPr>
              <p:cNvPr id="189" name="Google Shape;189;g1a81e096940_0_450"/>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1a81e096940_0_450"/>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1a81e096940_0_450"/>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 name="Google Shape;192;g1a81e096940_0_450"/>
            <p:cNvGrpSpPr/>
            <p:nvPr/>
          </p:nvGrpSpPr>
          <p:grpSpPr>
            <a:xfrm>
              <a:off x="1856753" y="4099200"/>
              <a:ext cx="231600" cy="1044300"/>
              <a:chOff x="1856753" y="4099200"/>
              <a:chExt cx="231600" cy="1044300"/>
            </a:xfrm>
          </p:grpSpPr>
          <p:sp>
            <p:nvSpPr>
              <p:cNvPr id="193" name="Google Shape;193;g1a81e096940_0_450"/>
              <p:cNvSpPr/>
              <p:nvPr/>
            </p:nvSpPr>
            <p:spPr>
              <a:xfrm flipH="1">
                <a:off x="185675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1a81e096940_0_450"/>
              <p:cNvSpPr/>
              <p:nvPr/>
            </p:nvSpPr>
            <p:spPr>
              <a:xfrm flipH="1">
                <a:off x="185675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1a81e096940_0_450"/>
              <p:cNvSpPr/>
              <p:nvPr/>
            </p:nvSpPr>
            <p:spPr>
              <a:xfrm flipH="1">
                <a:off x="185675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1a81e096940_0_450"/>
              <p:cNvSpPr/>
              <p:nvPr/>
            </p:nvSpPr>
            <p:spPr>
              <a:xfrm flipH="1">
                <a:off x="1856753"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1a81e096940_0_450"/>
              <p:cNvSpPr/>
              <p:nvPr/>
            </p:nvSpPr>
            <p:spPr>
              <a:xfrm flipH="1">
                <a:off x="185675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 name="Google Shape;198;g1a81e096940_0_450"/>
            <p:cNvGrpSpPr/>
            <p:nvPr/>
          </p:nvGrpSpPr>
          <p:grpSpPr>
            <a:xfrm>
              <a:off x="2228107" y="4309200"/>
              <a:ext cx="231600" cy="834300"/>
              <a:chOff x="2228107" y="4309200"/>
              <a:chExt cx="231600" cy="834300"/>
            </a:xfrm>
          </p:grpSpPr>
          <p:sp>
            <p:nvSpPr>
              <p:cNvPr id="199" name="Google Shape;199;g1a81e096940_0_450"/>
              <p:cNvSpPr/>
              <p:nvPr/>
            </p:nvSpPr>
            <p:spPr>
              <a:xfrm flipH="1">
                <a:off x="222810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1a81e096940_0_450"/>
              <p:cNvSpPr/>
              <p:nvPr/>
            </p:nvSpPr>
            <p:spPr>
              <a:xfrm flipH="1">
                <a:off x="2228107"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1a81e096940_0_450"/>
              <p:cNvSpPr/>
              <p:nvPr/>
            </p:nvSpPr>
            <p:spPr>
              <a:xfrm flipH="1">
                <a:off x="222810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1a81e096940_0_450"/>
              <p:cNvSpPr/>
              <p:nvPr/>
            </p:nvSpPr>
            <p:spPr>
              <a:xfrm flipH="1">
                <a:off x="222810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 name="Google Shape;203;g1a81e096940_0_450"/>
            <p:cNvGrpSpPr/>
            <p:nvPr/>
          </p:nvGrpSpPr>
          <p:grpSpPr>
            <a:xfrm>
              <a:off x="2599462" y="4518900"/>
              <a:ext cx="231600" cy="624600"/>
              <a:chOff x="2599462" y="4518900"/>
              <a:chExt cx="231600" cy="624600"/>
            </a:xfrm>
          </p:grpSpPr>
          <p:sp>
            <p:nvSpPr>
              <p:cNvPr id="204" name="Google Shape;204;g1a81e096940_0_450"/>
              <p:cNvSpPr/>
              <p:nvPr/>
            </p:nvSpPr>
            <p:spPr>
              <a:xfrm flipH="1">
                <a:off x="259946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1a81e096940_0_450"/>
              <p:cNvSpPr/>
              <p:nvPr/>
            </p:nvSpPr>
            <p:spPr>
              <a:xfrm flipH="1">
                <a:off x="259946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1a81e096940_0_450"/>
              <p:cNvSpPr/>
              <p:nvPr/>
            </p:nvSpPr>
            <p:spPr>
              <a:xfrm flipH="1">
                <a:off x="259946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7" name="Google Shape;207;g1a81e096940_0_450"/>
            <p:cNvGrpSpPr/>
            <p:nvPr/>
          </p:nvGrpSpPr>
          <p:grpSpPr>
            <a:xfrm>
              <a:off x="3342171" y="4099200"/>
              <a:ext cx="231600" cy="1044300"/>
              <a:chOff x="3342171" y="4099200"/>
              <a:chExt cx="231600" cy="1044300"/>
            </a:xfrm>
          </p:grpSpPr>
          <p:sp>
            <p:nvSpPr>
              <p:cNvPr id="208" name="Google Shape;208;g1a81e096940_0_450"/>
              <p:cNvSpPr/>
              <p:nvPr/>
            </p:nvSpPr>
            <p:spPr>
              <a:xfrm flipH="1">
                <a:off x="334217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1a81e096940_0_450"/>
              <p:cNvSpPr/>
              <p:nvPr/>
            </p:nvSpPr>
            <p:spPr>
              <a:xfrm flipH="1">
                <a:off x="334217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1a81e096940_0_450"/>
              <p:cNvSpPr/>
              <p:nvPr/>
            </p:nvSpPr>
            <p:spPr>
              <a:xfrm flipH="1">
                <a:off x="334217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1a81e096940_0_450"/>
              <p:cNvSpPr/>
              <p:nvPr/>
            </p:nvSpPr>
            <p:spPr>
              <a:xfrm flipH="1">
                <a:off x="3342171"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1a81e096940_0_450"/>
              <p:cNvSpPr/>
              <p:nvPr/>
            </p:nvSpPr>
            <p:spPr>
              <a:xfrm flipH="1">
                <a:off x="334217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 name="Google Shape;213;g1a81e096940_0_450"/>
            <p:cNvGrpSpPr/>
            <p:nvPr/>
          </p:nvGrpSpPr>
          <p:grpSpPr>
            <a:xfrm>
              <a:off x="3713525" y="4309200"/>
              <a:ext cx="231600" cy="834300"/>
              <a:chOff x="3713525" y="4309200"/>
              <a:chExt cx="231600" cy="834300"/>
            </a:xfrm>
          </p:grpSpPr>
          <p:sp>
            <p:nvSpPr>
              <p:cNvPr id="214" name="Google Shape;214;g1a81e096940_0_450"/>
              <p:cNvSpPr/>
              <p:nvPr/>
            </p:nvSpPr>
            <p:spPr>
              <a:xfrm flipH="1">
                <a:off x="371352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a81e096940_0_450"/>
              <p:cNvSpPr/>
              <p:nvPr/>
            </p:nvSpPr>
            <p:spPr>
              <a:xfrm flipH="1">
                <a:off x="3713525"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1a81e096940_0_450"/>
              <p:cNvSpPr/>
              <p:nvPr/>
            </p:nvSpPr>
            <p:spPr>
              <a:xfrm flipH="1">
                <a:off x="371352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a81e096940_0_450"/>
              <p:cNvSpPr/>
              <p:nvPr/>
            </p:nvSpPr>
            <p:spPr>
              <a:xfrm flipH="1">
                <a:off x="371352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8" name="Google Shape;218;g1a81e096940_0_450"/>
            <p:cNvGrpSpPr/>
            <p:nvPr/>
          </p:nvGrpSpPr>
          <p:grpSpPr>
            <a:xfrm>
              <a:off x="1485398" y="4309200"/>
              <a:ext cx="231600" cy="834300"/>
              <a:chOff x="1485398" y="4309200"/>
              <a:chExt cx="231600" cy="834300"/>
            </a:xfrm>
          </p:grpSpPr>
          <p:sp>
            <p:nvSpPr>
              <p:cNvPr id="219" name="Google Shape;219;g1a81e096940_0_450"/>
              <p:cNvSpPr/>
              <p:nvPr/>
            </p:nvSpPr>
            <p:spPr>
              <a:xfrm flipH="1">
                <a:off x="148539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a81e096940_0_450"/>
              <p:cNvSpPr/>
              <p:nvPr/>
            </p:nvSpPr>
            <p:spPr>
              <a:xfrm flipH="1">
                <a:off x="148539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1a81e096940_0_450"/>
              <p:cNvSpPr/>
              <p:nvPr/>
            </p:nvSpPr>
            <p:spPr>
              <a:xfrm flipH="1">
                <a:off x="148539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a81e096940_0_450"/>
              <p:cNvSpPr/>
              <p:nvPr/>
            </p:nvSpPr>
            <p:spPr>
              <a:xfrm flipH="1">
                <a:off x="148539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 name="Google Shape;223;g1a81e096940_0_450"/>
            <p:cNvGrpSpPr/>
            <p:nvPr/>
          </p:nvGrpSpPr>
          <p:grpSpPr>
            <a:xfrm>
              <a:off x="4084879" y="4518900"/>
              <a:ext cx="231600" cy="624600"/>
              <a:chOff x="4084879" y="4518900"/>
              <a:chExt cx="231600" cy="624600"/>
            </a:xfrm>
          </p:grpSpPr>
          <p:sp>
            <p:nvSpPr>
              <p:cNvPr id="224" name="Google Shape;224;g1a81e096940_0_450"/>
              <p:cNvSpPr/>
              <p:nvPr/>
            </p:nvSpPr>
            <p:spPr>
              <a:xfrm flipH="1">
                <a:off x="40848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1a81e096940_0_450"/>
              <p:cNvSpPr/>
              <p:nvPr/>
            </p:nvSpPr>
            <p:spPr>
              <a:xfrm flipH="1">
                <a:off x="40848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1a81e096940_0_450"/>
              <p:cNvSpPr/>
              <p:nvPr/>
            </p:nvSpPr>
            <p:spPr>
              <a:xfrm flipH="1">
                <a:off x="40848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7" name="Google Shape;227;g1a81e096940_0_450"/>
            <p:cNvGrpSpPr/>
            <p:nvPr/>
          </p:nvGrpSpPr>
          <p:grpSpPr>
            <a:xfrm>
              <a:off x="2970816" y="4309200"/>
              <a:ext cx="231600" cy="834300"/>
              <a:chOff x="2970816" y="4309200"/>
              <a:chExt cx="231600" cy="834300"/>
            </a:xfrm>
          </p:grpSpPr>
          <p:sp>
            <p:nvSpPr>
              <p:cNvPr id="228" name="Google Shape;228;g1a81e096940_0_450"/>
              <p:cNvSpPr/>
              <p:nvPr/>
            </p:nvSpPr>
            <p:spPr>
              <a:xfrm flipH="1">
                <a:off x="297081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a81e096940_0_450"/>
              <p:cNvSpPr/>
              <p:nvPr/>
            </p:nvSpPr>
            <p:spPr>
              <a:xfrm flipH="1">
                <a:off x="297081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1a81e096940_0_450"/>
              <p:cNvSpPr/>
              <p:nvPr/>
            </p:nvSpPr>
            <p:spPr>
              <a:xfrm flipH="1">
                <a:off x="297081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a81e096940_0_450"/>
              <p:cNvSpPr/>
              <p:nvPr/>
            </p:nvSpPr>
            <p:spPr>
              <a:xfrm flipH="1">
                <a:off x="297081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2" name="Google Shape;232;g1a81e096940_0_450"/>
            <p:cNvGrpSpPr/>
            <p:nvPr/>
          </p:nvGrpSpPr>
          <p:grpSpPr>
            <a:xfrm>
              <a:off x="4456234" y="4309200"/>
              <a:ext cx="231600" cy="834300"/>
              <a:chOff x="4456234" y="4309200"/>
              <a:chExt cx="231600" cy="834300"/>
            </a:xfrm>
          </p:grpSpPr>
          <p:sp>
            <p:nvSpPr>
              <p:cNvPr id="233" name="Google Shape;233;g1a81e096940_0_450"/>
              <p:cNvSpPr/>
              <p:nvPr/>
            </p:nvSpPr>
            <p:spPr>
              <a:xfrm flipH="1">
                <a:off x="445623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1a81e096940_0_450"/>
              <p:cNvSpPr/>
              <p:nvPr/>
            </p:nvSpPr>
            <p:spPr>
              <a:xfrm flipH="1">
                <a:off x="445623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1a81e096940_0_450"/>
              <p:cNvSpPr/>
              <p:nvPr/>
            </p:nvSpPr>
            <p:spPr>
              <a:xfrm flipH="1">
                <a:off x="445623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1a81e096940_0_450"/>
              <p:cNvSpPr/>
              <p:nvPr/>
            </p:nvSpPr>
            <p:spPr>
              <a:xfrm flipH="1">
                <a:off x="445623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 name="Google Shape;237;g1a81e096940_0_450"/>
            <p:cNvGrpSpPr/>
            <p:nvPr/>
          </p:nvGrpSpPr>
          <p:grpSpPr>
            <a:xfrm>
              <a:off x="4827588" y="4099200"/>
              <a:ext cx="231600" cy="1044300"/>
              <a:chOff x="4827588" y="4099200"/>
              <a:chExt cx="231600" cy="1044300"/>
            </a:xfrm>
          </p:grpSpPr>
          <p:sp>
            <p:nvSpPr>
              <p:cNvPr id="238" name="Google Shape;238;g1a81e096940_0_450"/>
              <p:cNvSpPr/>
              <p:nvPr/>
            </p:nvSpPr>
            <p:spPr>
              <a:xfrm flipH="1">
                <a:off x="48275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1a81e096940_0_450"/>
              <p:cNvSpPr/>
              <p:nvPr/>
            </p:nvSpPr>
            <p:spPr>
              <a:xfrm flipH="1">
                <a:off x="48275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1a81e096940_0_450"/>
              <p:cNvSpPr/>
              <p:nvPr/>
            </p:nvSpPr>
            <p:spPr>
              <a:xfrm flipH="1">
                <a:off x="48275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1a81e096940_0_450"/>
              <p:cNvSpPr/>
              <p:nvPr/>
            </p:nvSpPr>
            <p:spPr>
              <a:xfrm flipH="1">
                <a:off x="4827588"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1a81e096940_0_450"/>
              <p:cNvSpPr/>
              <p:nvPr/>
            </p:nvSpPr>
            <p:spPr>
              <a:xfrm flipH="1">
                <a:off x="48275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3" name="Google Shape;243;g1a81e096940_0_450"/>
            <p:cNvGrpSpPr/>
            <p:nvPr/>
          </p:nvGrpSpPr>
          <p:grpSpPr>
            <a:xfrm>
              <a:off x="5198943" y="4309200"/>
              <a:ext cx="231600" cy="834300"/>
              <a:chOff x="5198943" y="4309200"/>
              <a:chExt cx="231600" cy="834300"/>
            </a:xfrm>
          </p:grpSpPr>
          <p:sp>
            <p:nvSpPr>
              <p:cNvPr id="244" name="Google Shape;244;g1a81e096940_0_450"/>
              <p:cNvSpPr/>
              <p:nvPr/>
            </p:nvSpPr>
            <p:spPr>
              <a:xfrm flipH="1">
                <a:off x="519894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1a81e096940_0_450"/>
              <p:cNvSpPr/>
              <p:nvPr/>
            </p:nvSpPr>
            <p:spPr>
              <a:xfrm flipH="1">
                <a:off x="519894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1a81e096940_0_450"/>
              <p:cNvSpPr/>
              <p:nvPr/>
            </p:nvSpPr>
            <p:spPr>
              <a:xfrm flipH="1">
                <a:off x="519894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1a81e096940_0_450"/>
              <p:cNvSpPr/>
              <p:nvPr/>
            </p:nvSpPr>
            <p:spPr>
              <a:xfrm flipH="1">
                <a:off x="519894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8" name="Google Shape;248;g1a81e096940_0_450"/>
            <p:cNvGrpSpPr/>
            <p:nvPr/>
          </p:nvGrpSpPr>
          <p:grpSpPr>
            <a:xfrm>
              <a:off x="5570297" y="4518900"/>
              <a:ext cx="231600" cy="624600"/>
              <a:chOff x="5570297" y="4518900"/>
              <a:chExt cx="231600" cy="624600"/>
            </a:xfrm>
          </p:grpSpPr>
          <p:sp>
            <p:nvSpPr>
              <p:cNvPr id="249" name="Google Shape;249;g1a81e096940_0_450"/>
              <p:cNvSpPr/>
              <p:nvPr/>
            </p:nvSpPr>
            <p:spPr>
              <a:xfrm flipH="1">
                <a:off x="557029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1a81e096940_0_450"/>
              <p:cNvSpPr/>
              <p:nvPr/>
            </p:nvSpPr>
            <p:spPr>
              <a:xfrm flipH="1">
                <a:off x="557029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1a81e096940_0_450"/>
              <p:cNvSpPr/>
              <p:nvPr/>
            </p:nvSpPr>
            <p:spPr>
              <a:xfrm flipH="1">
                <a:off x="557029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2" name="Google Shape;252;g1a81e096940_0_450"/>
            <p:cNvGrpSpPr/>
            <p:nvPr/>
          </p:nvGrpSpPr>
          <p:grpSpPr>
            <a:xfrm>
              <a:off x="5941652" y="4309200"/>
              <a:ext cx="231600" cy="834300"/>
              <a:chOff x="5941652" y="4309200"/>
              <a:chExt cx="231600" cy="834300"/>
            </a:xfrm>
          </p:grpSpPr>
          <p:sp>
            <p:nvSpPr>
              <p:cNvPr id="253" name="Google Shape;253;g1a81e096940_0_450"/>
              <p:cNvSpPr/>
              <p:nvPr/>
            </p:nvSpPr>
            <p:spPr>
              <a:xfrm flipH="1">
                <a:off x="594165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1a81e096940_0_450"/>
              <p:cNvSpPr/>
              <p:nvPr/>
            </p:nvSpPr>
            <p:spPr>
              <a:xfrm flipH="1">
                <a:off x="5941652"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1a81e096940_0_450"/>
              <p:cNvSpPr/>
              <p:nvPr/>
            </p:nvSpPr>
            <p:spPr>
              <a:xfrm flipH="1">
                <a:off x="594165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1a81e096940_0_450"/>
              <p:cNvSpPr/>
              <p:nvPr/>
            </p:nvSpPr>
            <p:spPr>
              <a:xfrm flipH="1">
                <a:off x="594165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7" name="Google Shape;257;g1a81e096940_0_450"/>
            <p:cNvGrpSpPr/>
            <p:nvPr/>
          </p:nvGrpSpPr>
          <p:grpSpPr>
            <a:xfrm>
              <a:off x="6313006" y="4099200"/>
              <a:ext cx="231600" cy="1044300"/>
              <a:chOff x="6313006" y="4099200"/>
              <a:chExt cx="231600" cy="1044300"/>
            </a:xfrm>
          </p:grpSpPr>
          <p:sp>
            <p:nvSpPr>
              <p:cNvPr id="258" name="Google Shape;258;g1a81e096940_0_450"/>
              <p:cNvSpPr/>
              <p:nvPr/>
            </p:nvSpPr>
            <p:spPr>
              <a:xfrm flipH="1">
                <a:off x="631300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1a81e096940_0_450"/>
              <p:cNvSpPr/>
              <p:nvPr/>
            </p:nvSpPr>
            <p:spPr>
              <a:xfrm flipH="1">
                <a:off x="631300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1a81e096940_0_450"/>
              <p:cNvSpPr/>
              <p:nvPr/>
            </p:nvSpPr>
            <p:spPr>
              <a:xfrm flipH="1">
                <a:off x="631300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1a81e096940_0_450"/>
              <p:cNvSpPr/>
              <p:nvPr/>
            </p:nvSpPr>
            <p:spPr>
              <a:xfrm flipH="1">
                <a:off x="6313006"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1a81e096940_0_450"/>
              <p:cNvSpPr/>
              <p:nvPr/>
            </p:nvSpPr>
            <p:spPr>
              <a:xfrm flipH="1">
                <a:off x="631300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 name="Google Shape;263;g1a81e096940_0_450"/>
            <p:cNvGrpSpPr/>
            <p:nvPr/>
          </p:nvGrpSpPr>
          <p:grpSpPr>
            <a:xfrm>
              <a:off x="6684361" y="4309200"/>
              <a:ext cx="231600" cy="834300"/>
              <a:chOff x="6684361" y="4309200"/>
              <a:chExt cx="231600" cy="834300"/>
            </a:xfrm>
          </p:grpSpPr>
          <p:sp>
            <p:nvSpPr>
              <p:cNvPr id="264" name="Google Shape;264;g1a81e096940_0_450"/>
              <p:cNvSpPr/>
              <p:nvPr/>
            </p:nvSpPr>
            <p:spPr>
              <a:xfrm flipH="1">
                <a:off x="668436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1a81e096940_0_450"/>
              <p:cNvSpPr/>
              <p:nvPr/>
            </p:nvSpPr>
            <p:spPr>
              <a:xfrm flipH="1">
                <a:off x="668436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1a81e096940_0_450"/>
              <p:cNvSpPr/>
              <p:nvPr/>
            </p:nvSpPr>
            <p:spPr>
              <a:xfrm flipH="1">
                <a:off x="668436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1a81e096940_0_450"/>
              <p:cNvSpPr/>
              <p:nvPr/>
            </p:nvSpPr>
            <p:spPr>
              <a:xfrm flipH="1">
                <a:off x="668436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8" name="Google Shape;268;g1a81e096940_0_450"/>
            <p:cNvGrpSpPr/>
            <p:nvPr/>
          </p:nvGrpSpPr>
          <p:grpSpPr>
            <a:xfrm>
              <a:off x="7055715" y="4518900"/>
              <a:ext cx="231600" cy="624600"/>
              <a:chOff x="7055715" y="4518900"/>
              <a:chExt cx="231600" cy="624600"/>
            </a:xfrm>
          </p:grpSpPr>
          <p:sp>
            <p:nvSpPr>
              <p:cNvPr id="269" name="Google Shape;269;g1a81e096940_0_450"/>
              <p:cNvSpPr/>
              <p:nvPr/>
            </p:nvSpPr>
            <p:spPr>
              <a:xfrm flipH="1">
                <a:off x="705571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1a81e096940_0_450"/>
              <p:cNvSpPr/>
              <p:nvPr/>
            </p:nvSpPr>
            <p:spPr>
              <a:xfrm flipH="1">
                <a:off x="705571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1a81e096940_0_450"/>
              <p:cNvSpPr/>
              <p:nvPr/>
            </p:nvSpPr>
            <p:spPr>
              <a:xfrm flipH="1">
                <a:off x="705571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2" name="Google Shape;272;g1a81e096940_0_450"/>
            <p:cNvGrpSpPr/>
            <p:nvPr/>
          </p:nvGrpSpPr>
          <p:grpSpPr>
            <a:xfrm>
              <a:off x="7798424" y="4099200"/>
              <a:ext cx="231600" cy="1044300"/>
              <a:chOff x="7798424" y="4099200"/>
              <a:chExt cx="231600" cy="1044300"/>
            </a:xfrm>
          </p:grpSpPr>
          <p:sp>
            <p:nvSpPr>
              <p:cNvPr id="273" name="Google Shape;273;g1a81e096940_0_450"/>
              <p:cNvSpPr/>
              <p:nvPr/>
            </p:nvSpPr>
            <p:spPr>
              <a:xfrm flipH="1">
                <a:off x="779842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1a81e096940_0_450"/>
              <p:cNvSpPr/>
              <p:nvPr/>
            </p:nvSpPr>
            <p:spPr>
              <a:xfrm flipH="1">
                <a:off x="779842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1a81e096940_0_450"/>
              <p:cNvSpPr/>
              <p:nvPr/>
            </p:nvSpPr>
            <p:spPr>
              <a:xfrm flipH="1">
                <a:off x="779842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1a81e096940_0_450"/>
              <p:cNvSpPr/>
              <p:nvPr/>
            </p:nvSpPr>
            <p:spPr>
              <a:xfrm flipH="1">
                <a:off x="7798424"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1a81e096940_0_450"/>
              <p:cNvSpPr/>
              <p:nvPr/>
            </p:nvSpPr>
            <p:spPr>
              <a:xfrm flipH="1">
                <a:off x="779842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8" name="Google Shape;278;g1a81e096940_0_450"/>
            <p:cNvGrpSpPr/>
            <p:nvPr/>
          </p:nvGrpSpPr>
          <p:grpSpPr>
            <a:xfrm>
              <a:off x="8169779" y="4309200"/>
              <a:ext cx="231600" cy="834300"/>
              <a:chOff x="8169779" y="4309200"/>
              <a:chExt cx="231600" cy="834300"/>
            </a:xfrm>
          </p:grpSpPr>
          <p:sp>
            <p:nvSpPr>
              <p:cNvPr id="279" name="Google Shape;279;g1a81e096940_0_450"/>
              <p:cNvSpPr/>
              <p:nvPr/>
            </p:nvSpPr>
            <p:spPr>
              <a:xfrm flipH="1">
                <a:off x="81697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1a81e096940_0_450"/>
              <p:cNvSpPr/>
              <p:nvPr/>
            </p:nvSpPr>
            <p:spPr>
              <a:xfrm flipH="1">
                <a:off x="8169779"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1a81e096940_0_450"/>
              <p:cNvSpPr/>
              <p:nvPr/>
            </p:nvSpPr>
            <p:spPr>
              <a:xfrm flipH="1">
                <a:off x="81697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1a81e096940_0_450"/>
              <p:cNvSpPr/>
              <p:nvPr/>
            </p:nvSpPr>
            <p:spPr>
              <a:xfrm flipH="1">
                <a:off x="81697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3" name="Google Shape;283;g1a81e096940_0_450"/>
            <p:cNvGrpSpPr/>
            <p:nvPr/>
          </p:nvGrpSpPr>
          <p:grpSpPr>
            <a:xfrm>
              <a:off x="7427070" y="4309200"/>
              <a:ext cx="231600" cy="834300"/>
              <a:chOff x="7427070" y="4309200"/>
              <a:chExt cx="231600" cy="834300"/>
            </a:xfrm>
          </p:grpSpPr>
          <p:sp>
            <p:nvSpPr>
              <p:cNvPr id="284" name="Google Shape;284;g1a81e096940_0_450"/>
              <p:cNvSpPr/>
              <p:nvPr/>
            </p:nvSpPr>
            <p:spPr>
              <a:xfrm flipH="1">
                <a:off x="7427070"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1a81e096940_0_450"/>
              <p:cNvSpPr/>
              <p:nvPr/>
            </p:nvSpPr>
            <p:spPr>
              <a:xfrm flipH="1">
                <a:off x="7427070"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1a81e096940_0_450"/>
              <p:cNvSpPr/>
              <p:nvPr/>
            </p:nvSpPr>
            <p:spPr>
              <a:xfrm flipH="1">
                <a:off x="7427070"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1a81e096940_0_450"/>
              <p:cNvSpPr/>
              <p:nvPr/>
            </p:nvSpPr>
            <p:spPr>
              <a:xfrm flipH="1">
                <a:off x="7427070"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 name="Google Shape;288;g1a81e096940_0_450"/>
            <p:cNvGrpSpPr/>
            <p:nvPr/>
          </p:nvGrpSpPr>
          <p:grpSpPr>
            <a:xfrm>
              <a:off x="8541133" y="4518900"/>
              <a:ext cx="231600" cy="624600"/>
              <a:chOff x="8541133" y="4518900"/>
              <a:chExt cx="231600" cy="624600"/>
            </a:xfrm>
          </p:grpSpPr>
          <p:sp>
            <p:nvSpPr>
              <p:cNvPr id="289" name="Google Shape;289;g1a81e096940_0_450"/>
              <p:cNvSpPr/>
              <p:nvPr/>
            </p:nvSpPr>
            <p:spPr>
              <a:xfrm flipH="1">
                <a:off x="854113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1a81e096940_0_450"/>
              <p:cNvSpPr/>
              <p:nvPr/>
            </p:nvSpPr>
            <p:spPr>
              <a:xfrm flipH="1">
                <a:off x="854113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1a81e096940_0_450"/>
              <p:cNvSpPr/>
              <p:nvPr/>
            </p:nvSpPr>
            <p:spPr>
              <a:xfrm flipH="1">
                <a:off x="854113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 name="Google Shape;292;g1a81e096940_0_450"/>
            <p:cNvGrpSpPr/>
            <p:nvPr/>
          </p:nvGrpSpPr>
          <p:grpSpPr>
            <a:xfrm>
              <a:off x="8912488" y="4309200"/>
              <a:ext cx="231600" cy="834300"/>
              <a:chOff x="8912488" y="4309200"/>
              <a:chExt cx="231600" cy="834300"/>
            </a:xfrm>
          </p:grpSpPr>
          <p:sp>
            <p:nvSpPr>
              <p:cNvPr id="293" name="Google Shape;293;g1a81e096940_0_450"/>
              <p:cNvSpPr/>
              <p:nvPr/>
            </p:nvSpPr>
            <p:spPr>
              <a:xfrm flipH="1">
                <a:off x="89124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1a81e096940_0_450"/>
              <p:cNvSpPr/>
              <p:nvPr/>
            </p:nvSpPr>
            <p:spPr>
              <a:xfrm flipH="1">
                <a:off x="89124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1a81e096940_0_450"/>
              <p:cNvSpPr/>
              <p:nvPr/>
            </p:nvSpPr>
            <p:spPr>
              <a:xfrm flipH="1">
                <a:off x="89124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1a81e096940_0_450"/>
              <p:cNvSpPr/>
              <p:nvPr/>
            </p:nvSpPr>
            <p:spPr>
              <a:xfrm flipH="1">
                <a:off x="89124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97" name="Google Shape;297;g1a81e096940_0_450"/>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98" name="Google Shape;298;g1a81e096940_0_450"/>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Clr>
                <a:schemeClr val="lt1"/>
              </a:buClr>
              <a:buSzPts val="1300"/>
              <a:buChar char="●"/>
              <a:defRPr>
                <a:solidFill>
                  <a:schemeClr val="lt1"/>
                </a:solidFill>
              </a:defRPr>
            </a:lvl1pPr>
            <a:lvl2pPr indent="-298450" lvl="1" marL="914400" algn="ctr">
              <a:lnSpc>
                <a:spcPct val="115000"/>
              </a:lnSpc>
              <a:spcBef>
                <a:spcPts val="0"/>
              </a:spcBef>
              <a:spcAft>
                <a:spcPts val="0"/>
              </a:spcAft>
              <a:buClr>
                <a:schemeClr val="lt1"/>
              </a:buClr>
              <a:buSzPts val="1100"/>
              <a:buChar char="○"/>
              <a:defRPr>
                <a:solidFill>
                  <a:schemeClr val="lt1"/>
                </a:solidFill>
              </a:defRPr>
            </a:lvl2pPr>
            <a:lvl3pPr indent="-298450" lvl="2" marL="1371600" algn="ctr">
              <a:lnSpc>
                <a:spcPct val="115000"/>
              </a:lnSpc>
              <a:spcBef>
                <a:spcPts val="0"/>
              </a:spcBef>
              <a:spcAft>
                <a:spcPts val="0"/>
              </a:spcAft>
              <a:buClr>
                <a:schemeClr val="lt1"/>
              </a:buClr>
              <a:buSzPts val="1100"/>
              <a:buChar char="■"/>
              <a:defRPr>
                <a:solidFill>
                  <a:schemeClr val="lt1"/>
                </a:solidFill>
              </a:defRPr>
            </a:lvl3pPr>
            <a:lvl4pPr indent="-298450" lvl="3" marL="1828800" algn="ctr">
              <a:lnSpc>
                <a:spcPct val="115000"/>
              </a:lnSpc>
              <a:spcBef>
                <a:spcPts val="0"/>
              </a:spcBef>
              <a:spcAft>
                <a:spcPts val="0"/>
              </a:spcAft>
              <a:buClr>
                <a:schemeClr val="lt1"/>
              </a:buClr>
              <a:buSzPts val="1100"/>
              <a:buChar char="●"/>
              <a:defRPr>
                <a:solidFill>
                  <a:schemeClr val="lt1"/>
                </a:solidFill>
              </a:defRPr>
            </a:lvl4pPr>
            <a:lvl5pPr indent="-298450" lvl="4" marL="2286000" algn="ctr">
              <a:lnSpc>
                <a:spcPct val="115000"/>
              </a:lnSpc>
              <a:spcBef>
                <a:spcPts val="0"/>
              </a:spcBef>
              <a:spcAft>
                <a:spcPts val="0"/>
              </a:spcAft>
              <a:buClr>
                <a:schemeClr val="lt1"/>
              </a:buClr>
              <a:buSzPts val="1100"/>
              <a:buChar char="○"/>
              <a:defRPr>
                <a:solidFill>
                  <a:schemeClr val="lt1"/>
                </a:solidFill>
              </a:defRPr>
            </a:lvl5pPr>
            <a:lvl6pPr indent="-298450" lvl="5" marL="2743200" algn="ctr">
              <a:lnSpc>
                <a:spcPct val="115000"/>
              </a:lnSpc>
              <a:spcBef>
                <a:spcPts val="0"/>
              </a:spcBef>
              <a:spcAft>
                <a:spcPts val="0"/>
              </a:spcAft>
              <a:buClr>
                <a:schemeClr val="lt1"/>
              </a:buClr>
              <a:buSzPts val="1100"/>
              <a:buChar char="■"/>
              <a:defRPr>
                <a:solidFill>
                  <a:schemeClr val="lt1"/>
                </a:solidFill>
              </a:defRPr>
            </a:lvl6pPr>
            <a:lvl7pPr indent="-298450" lvl="6" marL="3200400" algn="ctr">
              <a:lnSpc>
                <a:spcPct val="115000"/>
              </a:lnSpc>
              <a:spcBef>
                <a:spcPts val="0"/>
              </a:spcBef>
              <a:spcAft>
                <a:spcPts val="0"/>
              </a:spcAft>
              <a:buClr>
                <a:schemeClr val="lt1"/>
              </a:buClr>
              <a:buSzPts val="1100"/>
              <a:buChar char="●"/>
              <a:defRPr>
                <a:solidFill>
                  <a:schemeClr val="lt1"/>
                </a:solidFill>
              </a:defRPr>
            </a:lvl7pPr>
            <a:lvl8pPr indent="-298450" lvl="7" marL="3657600" algn="ctr">
              <a:lnSpc>
                <a:spcPct val="115000"/>
              </a:lnSpc>
              <a:spcBef>
                <a:spcPts val="0"/>
              </a:spcBef>
              <a:spcAft>
                <a:spcPts val="0"/>
              </a:spcAft>
              <a:buClr>
                <a:schemeClr val="lt1"/>
              </a:buClr>
              <a:buSzPts val="1100"/>
              <a:buChar char="○"/>
              <a:defRPr>
                <a:solidFill>
                  <a:schemeClr val="lt1"/>
                </a:solidFill>
              </a:defRPr>
            </a:lvl8pPr>
            <a:lvl9pPr indent="-298450" lvl="8" marL="4114800" algn="ctr">
              <a:lnSpc>
                <a:spcPct val="115000"/>
              </a:lnSpc>
              <a:spcBef>
                <a:spcPts val="0"/>
              </a:spcBef>
              <a:spcAft>
                <a:spcPts val="0"/>
              </a:spcAft>
              <a:buClr>
                <a:schemeClr val="lt1"/>
              </a:buClr>
              <a:buSzPts val="1100"/>
              <a:buChar char="■"/>
              <a:defRPr>
                <a:solidFill>
                  <a:schemeClr val="lt1"/>
                </a:solidFill>
              </a:defRPr>
            </a:lvl9pPr>
          </a:lstStyle>
          <a:p/>
        </p:txBody>
      </p:sp>
      <p:sp>
        <p:nvSpPr>
          <p:cNvPr id="299" name="Google Shape;299;g1a81e096940_0_45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0" name="Shape 300"/>
        <p:cNvGrpSpPr/>
        <p:nvPr/>
      </p:nvGrpSpPr>
      <p:grpSpPr>
        <a:xfrm>
          <a:off x="0" y="0"/>
          <a:ext cx="0" cy="0"/>
          <a:chOff x="0" y="0"/>
          <a:chExt cx="0" cy="0"/>
        </a:xfrm>
      </p:grpSpPr>
      <p:sp>
        <p:nvSpPr>
          <p:cNvPr id="301" name="Google Shape;301;g1a81e096940_0_58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SECTION_HEADER_2">
    <p:spTree>
      <p:nvGrpSpPr>
        <p:cNvPr id="49" name="Shape 49"/>
        <p:cNvGrpSpPr/>
        <p:nvPr/>
      </p:nvGrpSpPr>
      <p:grpSpPr>
        <a:xfrm>
          <a:off x="0" y="0"/>
          <a:ext cx="0" cy="0"/>
          <a:chOff x="0" y="0"/>
          <a:chExt cx="0" cy="0"/>
        </a:xfrm>
      </p:grpSpPr>
      <p:sp>
        <p:nvSpPr>
          <p:cNvPr id="50" name="Google Shape;50;g1a81e096940_0_582"/>
          <p:cNvSpPr txBox="1"/>
          <p:nvPr>
            <p:ph idx="1" type="subTitle"/>
          </p:nvPr>
        </p:nvSpPr>
        <p:spPr>
          <a:xfrm>
            <a:off x="1166425" y="1857150"/>
            <a:ext cx="2793300" cy="1429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11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p:txBody>
      </p:sp>
      <p:sp>
        <p:nvSpPr>
          <p:cNvPr id="51" name="Google Shape;51;g1a81e096940_0_582"/>
          <p:cNvSpPr/>
          <p:nvPr/>
        </p:nvSpPr>
        <p:spPr>
          <a:xfrm>
            <a:off x="333700" y="-47850"/>
            <a:ext cx="227400" cy="52392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1a81e096940_0_582"/>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900"/>
              <a:buNone/>
              <a:defRPr sz="9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SECTION_HEADER_2_1_1_1_1">
    <p:spTree>
      <p:nvGrpSpPr>
        <p:cNvPr id="53" name="Shape 53"/>
        <p:cNvGrpSpPr/>
        <p:nvPr/>
      </p:nvGrpSpPr>
      <p:grpSpPr>
        <a:xfrm>
          <a:off x="0" y="0"/>
          <a:ext cx="0" cy="0"/>
          <a:chOff x="0" y="0"/>
          <a:chExt cx="0" cy="0"/>
        </a:xfrm>
      </p:grpSpPr>
      <p:sp>
        <p:nvSpPr>
          <p:cNvPr id="54" name="Google Shape;54;g1a81e096940_0_586"/>
          <p:cNvSpPr/>
          <p:nvPr/>
        </p:nvSpPr>
        <p:spPr>
          <a:xfrm>
            <a:off x="333700" y="-47850"/>
            <a:ext cx="227400" cy="52392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g1a81e096940_0_586"/>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900"/>
              <a:buNone/>
              <a:defRPr sz="9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ST">
  <p:cSld name="SECTION_HEADER_2_1_1_1_1_2_1">
    <p:spTree>
      <p:nvGrpSpPr>
        <p:cNvPr id="56" name="Shape 56"/>
        <p:cNvGrpSpPr/>
        <p:nvPr/>
      </p:nvGrpSpPr>
      <p:grpSpPr>
        <a:xfrm>
          <a:off x="0" y="0"/>
          <a:ext cx="0" cy="0"/>
          <a:chOff x="0" y="0"/>
          <a:chExt cx="0" cy="0"/>
        </a:xfrm>
      </p:grpSpPr>
      <p:sp>
        <p:nvSpPr>
          <p:cNvPr id="57" name="Google Shape;57;g1a81e096940_0_589"/>
          <p:cNvSpPr/>
          <p:nvPr/>
        </p:nvSpPr>
        <p:spPr>
          <a:xfrm>
            <a:off x="333700" y="-47850"/>
            <a:ext cx="227400" cy="52392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1a81e096940_0_589"/>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900"/>
              <a:buNone/>
              <a:defRPr sz="9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p:txBody>
      </p:sp>
      <p:sp>
        <p:nvSpPr>
          <p:cNvPr id="59" name="Google Shape;59;g1a81e096940_0_589"/>
          <p:cNvSpPr txBox="1"/>
          <p:nvPr>
            <p:ph idx="1" type="body"/>
          </p:nvPr>
        </p:nvSpPr>
        <p:spPr>
          <a:xfrm>
            <a:off x="2076725" y="955200"/>
            <a:ext cx="5558700" cy="2775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Font typeface="Raleway"/>
              <a:buChar char="●"/>
              <a:defRPr sz="1000">
                <a:latin typeface="Raleway"/>
                <a:ea typeface="Raleway"/>
                <a:cs typeface="Raleway"/>
                <a:sym typeface="Raleway"/>
              </a:defRPr>
            </a:lvl1pPr>
            <a:lvl2pPr indent="-292100" lvl="1" marL="914400" algn="l">
              <a:lnSpc>
                <a:spcPct val="115000"/>
              </a:lnSpc>
              <a:spcBef>
                <a:spcPts val="1600"/>
              </a:spcBef>
              <a:spcAft>
                <a:spcPts val="0"/>
              </a:spcAft>
              <a:buSzPts val="1000"/>
              <a:buFont typeface="Raleway"/>
              <a:buChar char="○"/>
              <a:defRPr sz="1000">
                <a:latin typeface="Raleway"/>
                <a:ea typeface="Raleway"/>
                <a:cs typeface="Raleway"/>
                <a:sym typeface="Raleway"/>
              </a:defRPr>
            </a:lvl2pPr>
            <a:lvl3pPr indent="-292100" lvl="2" marL="1371600" algn="l">
              <a:lnSpc>
                <a:spcPct val="115000"/>
              </a:lnSpc>
              <a:spcBef>
                <a:spcPts val="1600"/>
              </a:spcBef>
              <a:spcAft>
                <a:spcPts val="0"/>
              </a:spcAft>
              <a:buSzPts val="1000"/>
              <a:buFont typeface="Raleway"/>
              <a:buChar char="■"/>
              <a:defRPr sz="1000">
                <a:latin typeface="Raleway"/>
                <a:ea typeface="Raleway"/>
                <a:cs typeface="Raleway"/>
                <a:sym typeface="Raleway"/>
              </a:defRPr>
            </a:lvl3pPr>
            <a:lvl4pPr indent="-292100" lvl="3" marL="1828800" algn="l">
              <a:lnSpc>
                <a:spcPct val="115000"/>
              </a:lnSpc>
              <a:spcBef>
                <a:spcPts val="1600"/>
              </a:spcBef>
              <a:spcAft>
                <a:spcPts val="0"/>
              </a:spcAft>
              <a:buSzPts val="1000"/>
              <a:buFont typeface="Raleway"/>
              <a:buChar char="●"/>
              <a:defRPr sz="1000">
                <a:latin typeface="Raleway"/>
                <a:ea typeface="Raleway"/>
                <a:cs typeface="Raleway"/>
                <a:sym typeface="Raleway"/>
              </a:defRPr>
            </a:lvl4pPr>
            <a:lvl5pPr indent="-292100" lvl="4" marL="2286000" algn="l">
              <a:lnSpc>
                <a:spcPct val="115000"/>
              </a:lnSpc>
              <a:spcBef>
                <a:spcPts val="1600"/>
              </a:spcBef>
              <a:spcAft>
                <a:spcPts val="0"/>
              </a:spcAft>
              <a:buSzPts val="1000"/>
              <a:buFont typeface="Raleway"/>
              <a:buChar char="○"/>
              <a:defRPr sz="1000">
                <a:latin typeface="Raleway"/>
                <a:ea typeface="Raleway"/>
                <a:cs typeface="Raleway"/>
                <a:sym typeface="Raleway"/>
              </a:defRPr>
            </a:lvl5pPr>
            <a:lvl6pPr indent="-292100" lvl="5" marL="2743200" algn="l">
              <a:lnSpc>
                <a:spcPct val="115000"/>
              </a:lnSpc>
              <a:spcBef>
                <a:spcPts val="1600"/>
              </a:spcBef>
              <a:spcAft>
                <a:spcPts val="0"/>
              </a:spcAft>
              <a:buSzPts val="1000"/>
              <a:buFont typeface="Raleway"/>
              <a:buChar char="■"/>
              <a:defRPr sz="1000">
                <a:latin typeface="Raleway"/>
                <a:ea typeface="Raleway"/>
                <a:cs typeface="Raleway"/>
                <a:sym typeface="Raleway"/>
              </a:defRPr>
            </a:lvl6pPr>
            <a:lvl7pPr indent="-292100" lvl="6" marL="3200400" algn="l">
              <a:lnSpc>
                <a:spcPct val="115000"/>
              </a:lnSpc>
              <a:spcBef>
                <a:spcPts val="1600"/>
              </a:spcBef>
              <a:spcAft>
                <a:spcPts val="0"/>
              </a:spcAft>
              <a:buSzPts val="1000"/>
              <a:buFont typeface="Raleway"/>
              <a:buChar char="●"/>
              <a:defRPr sz="1000">
                <a:latin typeface="Raleway"/>
                <a:ea typeface="Raleway"/>
                <a:cs typeface="Raleway"/>
                <a:sym typeface="Raleway"/>
              </a:defRPr>
            </a:lvl7pPr>
            <a:lvl8pPr indent="-292100" lvl="7" marL="3657600" algn="l">
              <a:lnSpc>
                <a:spcPct val="115000"/>
              </a:lnSpc>
              <a:spcBef>
                <a:spcPts val="1600"/>
              </a:spcBef>
              <a:spcAft>
                <a:spcPts val="0"/>
              </a:spcAft>
              <a:buSzPts val="1000"/>
              <a:buFont typeface="Raleway"/>
              <a:buChar char="○"/>
              <a:defRPr sz="1000">
                <a:latin typeface="Raleway"/>
                <a:ea typeface="Raleway"/>
                <a:cs typeface="Raleway"/>
                <a:sym typeface="Raleway"/>
              </a:defRPr>
            </a:lvl8pPr>
            <a:lvl9pPr indent="-292100" lvl="8" marL="4114800" algn="l">
              <a:lnSpc>
                <a:spcPct val="115000"/>
              </a:lnSpc>
              <a:spcBef>
                <a:spcPts val="1600"/>
              </a:spcBef>
              <a:spcAft>
                <a:spcPts val="1600"/>
              </a:spcAft>
              <a:buSzPts val="1000"/>
              <a:buFont typeface="Raleway"/>
              <a:buChar char="■"/>
              <a:defRPr sz="1000">
                <a:latin typeface="Raleway"/>
                <a:ea typeface="Raleway"/>
                <a:cs typeface="Raleway"/>
                <a:sym typeface="Raleway"/>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SECTION_HEADER_2_1">
    <p:spTree>
      <p:nvGrpSpPr>
        <p:cNvPr id="60" name="Shape 60"/>
        <p:cNvGrpSpPr/>
        <p:nvPr/>
      </p:nvGrpSpPr>
      <p:grpSpPr>
        <a:xfrm>
          <a:off x="0" y="0"/>
          <a:ext cx="0" cy="0"/>
          <a:chOff x="0" y="0"/>
          <a:chExt cx="0" cy="0"/>
        </a:xfrm>
      </p:grpSpPr>
      <p:sp>
        <p:nvSpPr>
          <p:cNvPr id="61" name="Google Shape;61;g1a81e096940_0_593"/>
          <p:cNvSpPr txBox="1"/>
          <p:nvPr>
            <p:ph idx="1" type="subTitle"/>
          </p:nvPr>
        </p:nvSpPr>
        <p:spPr>
          <a:xfrm>
            <a:off x="6390275" y="1413250"/>
            <a:ext cx="2061000" cy="469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900"/>
            </a:lvl1pPr>
            <a:lvl2pPr lvl="1" algn="l">
              <a:lnSpc>
                <a:spcPct val="115000"/>
              </a:lnSpc>
              <a:spcBef>
                <a:spcPts val="1600"/>
              </a:spcBef>
              <a:spcAft>
                <a:spcPts val="0"/>
              </a:spcAft>
              <a:buSzPts val="1200"/>
              <a:buNone/>
              <a:defRPr sz="900"/>
            </a:lvl2pPr>
            <a:lvl3pPr lvl="2" algn="l">
              <a:lnSpc>
                <a:spcPct val="115000"/>
              </a:lnSpc>
              <a:spcBef>
                <a:spcPts val="1600"/>
              </a:spcBef>
              <a:spcAft>
                <a:spcPts val="0"/>
              </a:spcAft>
              <a:buSzPts val="1200"/>
              <a:buNone/>
              <a:defRPr sz="900"/>
            </a:lvl3pPr>
            <a:lvl4pPr lvl="3" algn="l">
              <a:lnSpc>
                <a:spcPct val="115000"/>
              </a:lnSpc>
              <a:spcBef>
                <a:spcPts val="1600"/>
              </a:spcBef>
              <a:spcAft>
                <a:spcPts val="0"/>
              </a:spcAft>
              <a:buSzPts val="1200"/>
              <a:buNone/>
              <a:defRPr sz="900"/>
            </a:lvl4pPr>
            <a:lvl5pPr lvl="4" algn="l">
              <a:lnSpc>
                <a:spcPct val="115000"/>
              </a:lnSpc>
              <a:spcBef>
                <a:spcPts val="1600"/>
              </a:spcBef>
              <a:spcAft>
                <a:spcPts val="0"/>
              </a:spcAft>
              <a:buSzPts val="1200"/>
              <a:buNone/>
              <a:defRPr sz="900"/>
            </a:lvl5pPr>
            <a:lvl6pPr lvl="5" algn="l">
              <a:lnSpc>
                <a:spcPct val="115000"/>
              </a:lnSpc>
              <a:spcBef>
                <a:spcPts val="1600"/>
              </a:spcBef>
              <a:spcAft>
                <a:spcPts val="0"/>
              </a:spcAft>
              <a:buSzPts val="1200"/>
              <a:buNone/>
              <a:defRPr sz="900"/>
            </a:lvl6pPr>
            <a:lvl7pPr lvl="6" algn="l">
              <a:lnSpc>
                <a:spcPct val="115000"/>
              </a:lnSpc>
              <a:spcBef>
                <a:spcPts val="1600"/>
              </a:spcBef>
              <a:spcAft>
                <a:spcPts val="0"/>
              </a:spcAft>
              <a:buSzPts val="1200"/>
              <a:buNone/>
              <a:defRPr sz="900"/>
            </a:lvl7pPr>
            <a:lvl8pPr lvl="7" algn="l">
              <a:lnSpc>
                <a:spcPct val="115000"/>
              </a:lnSpc>
              <a:spcBef>
                <a:spcPts val="1600"/>
              </a:spcBef>
              <a:spcAft>
                <a:spcPts val="0"/>
              </a:spcAft>
              <a:buSzPts val="1200"/>
              <a:buNone/>
              <a:defRPr sz="900"/>
            </a:lvl8pPr>
            <a:lvl9pPr lvl="8" algn="l">
              <a:lnSpc>
                <a:spcPct val="115000"/>
              </a:lnSpc>
              <a:spcBef>
                <a:spcPts val="1600"/>
              </a:spcBef>
              <a:spcAft>
                <a:spcPts val="1600"/>
              </a:spcAft>
              <a:buSzPts val="1200"/>
              <a:buNone/>
              <a:defRPr sz="900"/>
            </a:lvl9pPr>
          </a:lstStyle>
          <a:p/>
        </p:txBody>
      </p:sp>
      <p:sp>
        <p:nvSpPr>
          <p:cNvPr id="62" name="Google Shape;62;g1a81e096940_0_593"/>
          <p:cNvSpPr txBox="1"/>
          <p:nvPr>
            <p:ph idx="2" type="subTitle"/>
          </p:nvPr>
        </p:nvSpPr>
        <p:spPr>
          <a:xfrm>
            <a:off x="6390275" y="2336850"/>
            <a:ext cx="2061000" cy="469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900"/>
            </a:lvl1pPr>
            <a:lvl2pPr lvl="1" algn="l">
              <a:lnSpc>
                <a:spcPct val="115000"/>
              </a:lnSpc>
              <a:spcBef>
                <a:spcPts val="1600"/>
              </a:spcBef>
              <a:spcAft>
                <a:spcPts val="0"/>
              </a:spcAft>
              <a:buSzPts val="1200"/>
              <a:buNone/>
              <a:defRPr sz="900"/>
            </a:lvl2pPr>
            <a:lvl3pPr lvl="2" algn="l">
              <a:lnSpc>
                <a:spcPct val="115000"/>
              </a:lnSpc>
              <a:spcBef>
                <a:spcPts val="1600"/>
              </a:spcBef>
              <a:spcAft>
                <a:spcPts val="0"/>
              </a:spcAft>
              <a:buSzPts val="1200"/>
              <a:buNone/>
              <a:defRPr sz="900"/>
            </a:lvl3pPr>
            <a:lvl4pPr lvl="3" algn="l">
              <a:lnSpc>
                <a:spcPct val="115000"/>
              </a:lnSpc>
              <a:spcBef>
                <a:spcPts val="1600"/>
              </a:spcBef>
              <a:spcAft>
                <a:spcPts val="0"/>
              </a:spcAft>
              <a:buSzPts val="1200"/>
              <a:buNone/>
              <a:defRPr sz="900"/>
            </a:lvl4pPr>
            <a:lvl5pPr lvl="4" algn="l">
              <a:lnSpc>
                <a:spcPct val="115000"/>
              </a:lnSpc>
              <a:spcBef>
                <a:spcPts val="1600"/>
              </a:spcBef>
              <a:spcAft>
                <a:spcPts val="0"/>
              </a:spcAft>
              <a:buSzPts val="1200"/>
              <a:buNone/>
              <a:defRPr sz="900"/>
            </a:lvl5pPr>
            <a:lvl6pPr lvl="5" algn="l">
              <a:lnSpc>
                <a:spcPct val="115000"/>
              </a:lnSpc>
              <a:spcBef>
                <a:spcPts val="1600"/>
              </a:spcBef>
              <a:spcAft>
                <a:spcPts val="0"/>
              </a:spcAft>
              <a:buSzPts val="1200"/>
              <a:buNone/>
              <a:defRPr sz="900"/>
            </a:lvl6pPr>
            <a:lvl7pPr lvl="6" algn="l">
              <a:lnSpc>
                <a:spcPct val="115000"/>
              </a:lnSpc>
              <a:spcBef>
                <a:spcPts val="1600"/>
              </a:spcBef>
              <a:spcAft>
                <a:spcPts val="0"/>
              </a:spcAft>
              <a:buSzPts val="1200"/>
              <a:buNone/>
              <a:defRPr sz="900"/>
            </a:lvl7pPr>
            <a:lvl8pPr lvl="7" algn="l">
              <a:lnSpc>
                <a:spcPct val="115000"/>
              </a:lnSpc>
              <a:spcBef>
                <a:spcPts val="1600"/>
              </a:spcBef>
              <a:spcAft>
                <a:spcPts val="0"/>
              </a:spcAft>
              <a:buSzPts val="1200"/>
              <a:buNone/>
              <a:defRPr sz="900"/>
            </a:lvl8pPr>
            <a:lvl9pPr lvl="8" algn="l">
              <a:lnSpc>
                <a:spcPct val="115000"/>
              </a:lnSpc>
              <a:spcBef>
                <a:spcPts val="1600"/>
              </a:spcBef>
              <a:spcAft>
                <a:spcPts val="1600"/>
              </a:spcAft>
              <a:buSzPts val="1200"/>
              <a:buNone/>
              <a:defRPr sz="900"/>
            </a:lvl9pPr>
          </a:lstStyle>
          <a:p/>
        </p:txBody>
      </p:sp>
      <p:sp>
        <p:nvSpPr>
          <p:cNvPr id="63" name="Google Shape;63;g1a81e096940_0_593"/>
          <p:cNvSpPr txBox="1"/>
          <p:nvPr>
            <p:ph idx="3" type="subTitle"/>
          </p:nvPr>
        </p:nvSpPr>
        <p:spPr>
          <a:xfrm>
            <a:off x="6390275" y="3260450"/>
            <a:ext cx="2061000" cy="469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900"/>
            </a:lvl1pPr>
            <a:lvl2pPr lvl="1" algn="l">
              <a:lnSpc>
                <a:spcPct val="115000"/>
              </a:lnSpc>
              <a:spcBef>
                <a:spcPts val="1600"/>
              </a:spcBef>
              <a:spcAft>
                <a:spcPts val="0"/>
              </a:spcAft>
              <a:buSzPts val="1200"/>
              <a:buNone/>
              <a:defRPr sz="900"/>
            </a:lvl2pPr>
            <a:lvl3pPr lvl="2" algn="l">
              <a:lnSpc>
                <a:spcPct val="115000"/>
              </a:lnSpc>
              <a:spcBef>
                <a:spcPts val="1600"/>
              </a:spcBef>
              <a:spcAft>
                <a:spcPts val="0"/>
              </a:spcAft>
              <a:buSzPts val="1200"/>
              <a:buNone/>
              <a:defRPr sz="900"/>
            </a:lvl3pPr>
            <a:lvl4pPr lvl="3" algn="l">
              <a:lnSpc>
                <a:spcPct val="115000"/>
              </a:lnSpc>
              <a:spcBef>
                <a:spcPts val="1600"/>
              </a:spcBef>
              <a:spcAft>
                <a:spcPts val="0"/>
              </a:spcAft>
              <a:buSzPts val="1200"/>
              <a:buNone/>
              <a:defRPr sz="900"/>
            </a:lvl4pPr>
            <a:lvl5pPr lvl="4" algn="l">
              <a:lnSpc>
                <a:spcPct val="115000"/>
              </a:lnSpc>
              <a:spcBef>
                <a:spcPts val="1600"/>
              </a:spcBef>
              <a:spcAft>
                <a:spcPts val="0"/>
              </a:spcAft>
              <a:buSzPts val="1200"/>
              <a:buNone/>
              <a:defRPr sz="900"/>
            </a:lvl5pPr>
            <a:lvl6pPr lvl="5" algn="l">
              <a:lnSpc>
                <a:spcPct val="115000"/>
              </a:lnSpc>
              <a:spcBef>
                <a:spcPts val="1600"/>
              </a:spcBef>
              <a:spcAft>
                <a:spcPts val="0"/>
              </a:spcAft>
              <a:buSzPts val="1200"/>
              <a:buNone/>
              <a:defRPr sz="900"/>
            </a:lvl6pPr>
            <a:lvl7pPr lvl="6" algn="l">
              <a:lnSpc>
                <a:spcPct val="115000"/>
              </a:lnSpc>
              <a:spcBef>
                <a:spcPts val="1600"/>
              </a:spcBef>
              <a:spcAft>
                <a:spcPts val="0"/>
              </a:spcAft>
              <a:buSzPts val="1200"/>
              <a:buNone/>
              <a:defRPr sz="900"/>
            </a:lvl7pPr>
            <a:lvl8pPr lvl="7" algn="l">
              <a:lnSpc>
                <a:spcPct val="115000"/>
              </a:lnSpc>
              <a:spcBef>
                <a:spcPts val="1600"/>
              </a:spcBef>
              <a:spcAft>
                <a:spcPts val="0"/>
              </a:spcAft>
              <a:buSzPts val="1200"/>
              <a:buNone/>
              <a:defRPr sz="900"/>
            </a:lvl8pPr>
            <a:lvl9pPr lvl="8" algn="l">
              <a:lnSpc>
                <a:spcPct val="115000"/>
              </a:lnSpc>
              <a:spcBef>
                <a:spcPts val="1600"/>
              </a:spcBef>
              <a:spcAft>
                <a:spcPts val="1600"/>
              </a:spcAft>
              <a:buSzPts val="1200"/>
              <a:buNone/>
              <a:defRPr sz="900"/>
            </a:lvl9pPr>
          </a:lstStyle>
          <a:p/>
        </p:txBody>
      </p:sp>
      <p:sp>
        <p:nvSpPr>
          <p:cNvPr id="64" name="Google Shape;64;g1a81e096940_0_593"/>
          <p:cNvSpPr/>
          <p:nvPr/>
        </p:nvSpPr>
        <p:spPr>
          <a:xfrm>
            <a:off x="333700" y="-47850"/>
            <a:ext cx="227400" cy="52392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g1a81e096940_0_593"/>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900"/>
              <a:buNone/>
              <a:defRPr sz="9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SECTION_HEADER_2_1_1_1_1_1">
    <p:spTree>
      <p:nvGrpSpPr>
        <p:cNvPr id="66" name="Shape 66"/>
        <p:cNvGrpSpPr/>
        <p:nvPr/>
      </p:nvGrpSpPr>
      <p:grpSpPr>
        <a:xfrm>
          <a:off x="0" y="0"/>
          <a:ext cx="0" cy="0"/>
          <a:chOff x="0" y="0"/>
          <a:chExt cx="0" cy="0"/>
        </a:xfrm>
      </p:grpSpPr>
      <p:sp>
        <p:nvSpPr>
          <p:cNvPr id="67" name="Google Shape;67;g1a81e096940_0_599"/>
          <p:cNvSpPr/>
          <p:nvPr/>
        </p:nvSpPr>
        <p:spPr>
          <a:xfrm rot="5400000">
            <a:off x="2963350" y="-1038700"/>
            <a:ext cx="3200400" cy="7210200"/>
          </a:xfrm>
          <a:prstGeom prst="rect">
            <a:avLst/>
          </a:prstGeom>
          <a:solidFill>
            <a:srgbClr val="FDFD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g1a81e096940_0_599"/>
          <p:cNvSpPr txBox="1"/>
          <p:nvPr>
            <p:ph type="title"/>
          </p:nvPr>
        </p:nvSpPr>
        <p:spPr>
          <a:xfrm>
            <a:off x="2420850" y="3024513"/>
            <a:ext cx="4302300" cy="206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000"/>
              <a:buFont typeface="Raleway"/>
              <a:buNone/>
              <a:defRPr sz="1000">
                <a:latin typeface="Raleway"/>
                <a:ea typeface="Raleway"/>
                <a:cs typeface="Raleway"/>
                <a:sym typeface="Raleway"/>
              </a:defRPr>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p:txBody>
      </p:sp>
      <p:sp>
        <p:nvSpPr>
          <p:cNvPr id="69" name="Google Shape;69;g1a81e096940_0_599"/>
          <p:cNvSpPr txBox="1"/>
          <p:nvPr>
            <p:ph idx="1" type="subTitle"/>
          </p:nvPr>
        </p:nvSpPr>
        <p:spPr>
          <a:xfrm>
            <a:off x="2196000" y="1816163"/>
            <a:ext cx="4752000" cy="4698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200"/>
              <a:buNone/>
              <a:defRPr sz="1800">
                <a:solidFill>
                  <a:srgbClr val="CADCDC"/>
                </a:solidFill>
                <a:latin typeface="Raleway Black"/>
                <a:ea typeface="Raleway Black"/>
                <a:cs typeface="Raleway Black"/>
                <a:sym typeface="Raleway Black"/>
              </a:defRPr>
            </a:lvl1pPr>
            <a:lvl2pPr lvl="1"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2pPr>
            <a:lvl3pPr lvl="2"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3pPr>
            <a:lvl4pPr lvl="3"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4pPr>
            <a:lvl5pPr lvl="4"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5pPr>
            <a:lvl6pPr lvl="5"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6pPr>
            <a:lvl7pPr lvl="6"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7pPr>
            <a:lvl8pPr lvl="7" algn="ctr">
              <a:lnSpc>
                <a:spcPct val="115000"/>
              </a:lnSpc>
              <a:spcBef>
                <a:spcPts val="1600"/>
              </a:spcBef>
              <a:spcAft>
                <a:spcPts val="0"/>
              </a:spcAft>
              <a:buSzPts val="1200"/>
              <a:buNone/>
              <a:defRPr sz="2400">
                <a:solidFill>
                  <a:srgbClr val="CADCDC"/>
                </a:solidFill>
                <a:latin typeface="Raleway Black"/>
                <a:ea typeface="Raleway Black"/>
                <a:cs typeface="Raleway Black"/>
                <a:sym typeface="Raleway Black"/>
              </a:defRPr>
            </a:lvl8pPr>
            <a:lvl9pPr lvl="8" algn="ctr">
              <a:lnSpc>
                <a:spcPct val="115000"/>
              </a:lnSpc>
              <a:spcBef>
                <a:spcPts val="1600"/>
              </a:spcBef>
              <a:spcAft>
                <a:spcPts val="1600"/>
              </a:spcAft>
              <a:buSzPts val="1200"/>
              <a:buNone/>
              <a:defRPr sz="2400">
                <a:solidFill>
                  <a:srgbClr val="CADCDC"/>
                </a:solidFill>
                <a:latin typeface="Raleway Black"/>
                <a:ea typeface="Raleway Black"/>
                <a:cs typeface="Raleway Black"/>
                <a:sym typeface="Raleway Black"/>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SECTION_HEADER_2_1_1_3">
    <p:spTree>
      <p:nvGrpSpPr>
        <p:cNvPr id="70" name="Shape 70"/>
        <p:cNvGrpSpPr/>
        <p:nvPr/>
      </p:nvGrpSpPr>
      <p:grpSpPr>
        <a:xfrm>
          <a:off x="0" y="0"/>
          <a:ext cx="0" cy="0"/>
          <a:chOff x="0" y="0"/>
          <a:chExt cx="0" cy="0"/>
        </a:xfrm>
      </p:grpSpPr>
      <p:sp>
        <p:nvSpPr>
          <p:cNvPr id="71" name="Google Shape;71;g1a81e096940_0_603"/>
          <p:cNvSpPr txBox="1"/>
          <p:nvPr>
            <p:ph idx="1" type="subTitle"/>
          </p:nvPr>
        </p:nvSpPr>
        <p:spPr>
          <a:xfrm>
            <a:off x="5521500" y="2854825"/>
            <a:ext cx="3888600" cy="469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900"/>
            </a:lvl1pPr>
            <a:lvl2pPr lvl="1" algn="l">
              <a:lnSpc>
                <a:spcPct val="115000"/>
              </a:lnSpc>
              <a:spcBef>
                <a:spcPts val="1600"/>
              </a:spcBef>
              <a:spcAft>
                <a:spcPts val="0"/>
              </a:spcAft>
              <a:buSzPts val="1200"/>
              <a:buNone/>
              <a:defRPr sz="900"/>
            </a:lvl2pPr>
            <a:lvl3pPr lvl="2" algn="l">
              <a:lnSpc>
                <a:spcPct val="115000"/>
              </a:lnSpc>
              <a:spcBef>
                <a:spcPts val="1600"/>
              </a:spcBef>
              <a:spcAft>
                <a:spcPts val="0"/>
              </a:spcAft>
              <a:buSzPts val="1200"/>
              <a:buNone/>
              <a:defRPr sz="900"/>
            </a:lvl3pPr>
            <a:lvl4pPr lvl="3" algn="l">
              <a:lnSpc>
                <a:spcPct val="115000"/>
              </a:lnSpc>
              <a:spcBef>
                <a:spcPts val="1600"/>
              </a:spcBef>
              <a:spcAft>
                <a:spcPts val="0"/>
              </a:spcAft>
              <a:buSzPts val="1200"/>
              <a:buNone/>
              <a:defRPr sz="900"/>
            </a:lvl4pPr>
            <a:lvl5pPr lvl="4" algn="l">
              <a:lnSpc>
                <a:spcPct val="115000"/>
              </a:lnSpc>
              <a:spcBef>
                <a:spcPts val="1600"/>
              </a:spcBef>
              <a:spcAft>
                <a:spcPts val="0"/>
              </a:spcAft>
              <a:buSzPts val="1200"/>
              <a:buNone/>
              <a:defRPr sz="900"/>
            </a:lvl5pPr>
            <a:lvl6pPr lvl="5" algn="l">
              <a:lnSpc>
                <a:spcPct val="115000"/>
              </a:lnSpc>
              <a:spcBef>
                <a:spcPts val="1600"/>
              </a:spcBef>
              <a:spcAft>
                <a:spcPts val="0"/>
              </a:spcAft>
              <a:buSzPts val="1200"/>
              <a:buNone/>
              <a:defRPr sz="900"/>
            </a:lvl6pPr>
            <a:lvl7pPr lvl="6" algn="l">
              <a:lnSpc>
                <a:spcPct val="115000"/>
              </a:lnSpc>
              <a:spcBef>
                <a:spcPts val="1600"/>
              </a:spcBef>
              <a:spcAft>
                <a:spcPts val="0"/>
              </a:spcAft>
              <a:buSzPts val="1200"/>
              <a:buNone/>
              <a:defRPr sz="900"/>
            </a:lvl7pPr>
            <a:lvl8pPr lvl="7" algn="l">
              <a:lnSpc>
                <a:spcPct val="115000"/>
              </a:lnSpc>
              <a:spcBef>
                <a:spcPts val="1600"/>
              </a:spcBef>
              <a:spcAft>
                <a:spcPts val="0"/>
              </a:spcAft>
              <a:buSzPts val="1200"/>
              <a:buNone/>
              <a:defRPr sz="900"/>
            </a:lvl8pPr>
            <a:lvl9pPr lvl="8" algn="l">
              <a:lnSpc>
                <a:spcPct val="115000"/>
              </a:lnSpc>
              <a:spcBef>
                <a:spcPts val="1600"/>
              </a:spcBef>
              <a:spcAft>
                <a:spcPts val="1600"/>
              </a:spcAft>
              <a:buSzPts val="1200"/>
              <a:buNone/>
              <a:defRPr sz="900"/>
            </a:lvl9pPr>
          </a:lstStyle>
          <a:p/>
        </p:txBody>
      </p:sp>
      <p:sp>
        <p:nvSpPr>
          <p:cNvPr id="72" name="Google Shape;72;g1a81e096940_0_603"/>
          <p:cNvSpPr txBox="1"/>
          <p:nvPr>
            <p:ph type="title"/>
          </p:nvPr>
        </p:nvSpPr>
        <p:spPr>
          <a:xfrm>
            <a:off x="5521500" y="2426200"/>
            <a:ext cx="4959000" cy="644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73" name="Google Shape;73;g1a81e096940_0_603"/>
          <p:cNvSpPr txBox="1"/>
          <p:nvPr>
            <p:ph idx="2" type="title"/>
          </p:nvPr>
        </p:nvSpPr>
        <p:spPr>
          <a:xfrm>
            <a:off x="5521500" y="2210575"/>
            <a:ext cx="16542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CADCDC"/>
              </a:buClr>
              <a:buSzPts val="3600"/>
              <a:buNone/>
              <a:defRPr sz="3600">
                <a:solidFill>
                  <a:srgbClr val="CADCDC"/>
                </a:solidFill>
              </a:defRPr>
            </a:lvl1pPr>
            <a:lvl2pPr lvl="1" algn="l">
              <a:lnSpc>
                <a:spcPct val="100000"/>
              </a:lnSpc>
              <a:spcBef>
                <a:spcPts val="0"/>
              </a:spcBef>
              <a:spcAft>
                <a:spcPts val="0"/>
              </a:spcAft>
              <a:buClr>
                <a:srgbClr val="CADCDC"/>
              </a:buClr>
              <a:buSzPts val="3000"/>
              <a:buNone/>
              <a:defRPr sz="3000">
                <a:solidFill>
                  <a:srgbClr val="CADCDC"/>
                </a:solidFill>
              </a:defRPr>
            </a:lvl2pPr>
            <a:lvl3pPr lvl="2" algn="l">
              <a:lnSpc>
                <a:spcPct val="100000"/>
              </a:lnSpc>
              <a:spcBef>
                <a:spcPts val="0"/>
              </a:spcBef>
              <a:spcAft>
                <a:spcPts val="0"/>
              </a:spcAft>
              <a:buClr>
                <a:srgbClr val="CADCDC"/>
              </a:buClr>
              <a:buSzPts val="3000"/>
              <a:buNone/>
              <a:defRPr sz="3000">
                <a:solidFill>
                  <a:srgbClr val="CADCDC"/>
                </a:solidFill>
              </a:defRPr>
            </a:lvl3pPr>
            <a:lvl4pPr lvl="3" algn="l">
              <a:lnSpc>
                <a:spcPct val="100000"/>
              </a:lnSpc>
              <a:spcBef>
                <a:spcPts val="0"/>
              </a:spcBef>
              <a:spcAft>
                <a:spcPts val="0"/>
              </a:spcAft>
              <a:buClr>
                <a:srgbClr val="CADCDC"/>
              </a:buClr>
              <a:buSzPts val="3000"/>
              <a:buNone/>
              <a:defRPr sz="3000">
                <a:solidFill>
                  <a:srgbClr val="CADCDC"/>
                </a:solidFill>
              </a:defRPr>
            </a:lvl4pPr>
            <a:lvl5pPr lvl="4" algn="l">
              <a:lnSpc>
                <a:spcPct val="100000"/>
              </a:lnSpc>
              <a:spcBef>
                <a:spcPts val="0"/>
              </a:spcBef>
              <a:spcAft>
                <a:spcPts val="0"/>
              </a:spcAft>
              <a:buClr>
                <a:srgbClr val="CADCDC"/>
              </a:buClr>
              <a:buSzPts val="3000"/>
              <a:buNone/>
              <a:defRPr sz="3000">
                <a:solidFill>
                  <a:srgbClr val="CADCDC"/>
                </a:solidFill>
              </a:defRPr>
            </a:lvl5pPr>
            <a:lvl6pPr lvl="5" algn="l">
              <a:lnSpc>
                <a:spcPct val="100000"/>
              </a:lnSpc>
              <a:spcBef>
                <a:spcPts val="0"/>
              </a:spcBef>
              <a:spcAft>
                <a:spcPts val="0"/>
              </a:spcAft>
              <a:buClr>
                <a:srgbClr val="CADCDC"/>
              </a:buClr>
              <a:buSzPts val="3000"/>
              <a:buNone/>
              <a:defRPr sz="3000">
                <a:solidFill>
                  <a:srgbClr val="CADCDC"/>
                </a:solidFill>
              </a:defRPr>
            </a:lvl6pPr>
            <a:lvl7pPr lvl="6" algn="l">
              <a:lnSpc>
                <a:spcPct val="100000"/>
              </a:lnSpc>
              <a:spcBef>
                <a:spcPts val="0"/>
              </a:spcBef>
              <a:spcAft>
                <a:spcPts val="0"/>
              </a:spcAft>
              <a:buClr>
                <a:srgbClr val="CADCDC"/>
              </a:buClr>
              <a:buSzPts val="3000"/>
              <a:buNone/>
              <a:defRPr sz="3000">
                <a:solidFill>
                  <a:srgbClr val="CADCDC"/>
                </a:solidFill>
              </a:defRPr>
            </a:lvl7pPr>
            <a:lvl8pPr lvl="7" algn="l">
              <a:lnSpc>
                <a:spcPct val="100000"/>
              </a:lnSpc>
              <a:spcBef>
                <a:spcPts val="0"/>
              </a:spcBef>
              <a:spcAft>
                <a:spcPts val="0"/>
              </a:spcAft>
              <a:buClr>
                <a:srgbClr val="CADCDC"/>
              </a:buClr>
              <a:buSzPts val="3000"/>
              <a:buNone/>
              <a:defRPr sz="3000">
                <a:solidFill>
                  <a:srgbClr val="CADCDC"/>
                </a:solidFill>
              </a:defRPr>
            </a:lvl8pPr>
            <a:lvl9pPr lvl="8" algn="l">
              <a:lnSpc>
                <a:spcPct val="100000"/>
              </a:lnSpc>
              <a:spcBef>
                <a:spcPts val="0"/>
              </a:spcBef>
              <a:spcAft>
                <a:spcPts val="0"/>
              </a:spcAft>
              <a:buClr>
                <a:srgbClr val="CADCDC"/>
              </a:buClr>
              <a:buSzPts val="3000"/>
              <a:buNone/>
              <a:defRPr sz="3000">
                <a:solidFill>
                  <a:srgbClr val="CADCDC"/>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SECTION_HEADER_2_1_3">
    <p:spTree>
      <p:nvGrpSpPr>
        <p:cNvPr id="74" name="Shape 74"/>
        <p:cNvGrpSpPr/>
        <p:nvPr/>
      </p:nvGrpSpPr>
      <p:grpSpPr>
        <a:xfrm>
          <a:off x="0" y="0"/>
          <a:ext cx="0" cy="0"/>
          <a:chOff x="0" y="0"/>
          <a:chExt cx="0" cy="0"/>
        </a:xfrm>
      </p:grpSpPr>
      <p:sp>
        <p:nvSpPr>
          <p:cNvPr id="75" name="Google Shape;75;g1a81e096940_0_607"/>
          <p:cNvSpPr/>
          <p:nvPr/>
        </p:nvSpPr>
        <p:spPr>
          <a:xfrm>
            <a:off x="333700" y="-47850"/>
            <a:ext cx="227400" cy="52392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1a81e096940_0_607"/>
          <p:cNvSpPr txBox="1"/>
          <p:nvPr>
            <p:ph type="title"/>
          </p:nvPr>
        </p:nvSpPr>
        <p:spPr>
          <a:xfrm rot="-5400000">
            <a:off x="-1703750" y="2552056"/>
            <a:ext cx="4302300" cy="206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900"/>
              <a:buNone/>
              <a:defRPr sz="9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p:txBody>
      </p:sp>
      <p:sp>
        <p:nvSpPr>
          <p:cNvPr id="77" name="Google Shape;77;g1a81e096940_0_607"/>
          <p:cNvSpPr/>
          <p:nvPr/>
        </p:nvSpPr>
        <p:spPr>
          <a:xfrm>
            <a:off x="4752975" y="642900"/>
            <a:ext cx="5019600" cy="38577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78" name="Shape 78"/>
        <p:cNvGrpSpPr/>
        <p:nvPr/>
      </p:nvGrpSpPr>
      <p:grpSpPr>
        <a:xfrm>
          <a:off x="0" y="0"/>
          <a:ext cx="0" cy="0"/>
          <a:chOff x="0" y="0"/>
          <a:chExt cx="0" cy="0"/>
        </a:xfrm>
      </p:grpSpPr>
      <p:grpSp>
        <p:nvGrpSpPr>
          <p:cNvPr id="79" name="Google Shape;79;g1a81e096940_0_358"/>
          <p:cNvGrpSpPr/>
          <p:nvPr/>
        </p:nvGrpSpPr>
        <p:grpSpPr>
          <a:xfrm>
            <a:off x="146769" y="3406"/>
            <a:ext cx="1233214" cy="1384535"/>
            <a:chOff x="146769" y="3406"/>
            <a:chExt cx="1233214" cy="1384535"/>
          </a:xfrm>
        </p:grpSpPr>
        <p:grpSp>
          <p:nvGrpSpPr>
            <p:cNvPr id="80" name="Google Shape;80;g1a81e096940_0_358"/>
            <p:cNvGrpSpPr/>
            <p:nvPr/>
          </p:nvGrpSpPr>
          <p:grpSpPr>
            <a:xfrm>
              <a:off x="1063183" y="3406"/>
              <a:ext cx="316800" cy="688513"/>
              <a:chOff x="1063183" y="3406"/>
              <a:chExt cx="316800" cy="688513"/>
            </a:xfrm>
          </p:grpSpPr>
          <p:sp>
            <p:nvSpPr>
              <p:cNvPr id="81" name="Google Shape;81;g1a81e096940_0_358"/>
              <p:cNvSpPr/>
              <p:nvPr/>
            </p:nvSpPr>
            <p:spPr>
              <a:xfrm rot="10800000">
                <a:off x="1063183"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1a81e096940_0_358"/>
              <p:cNvSpPr/>
              <p:nvPr/>
            </p:nvSpPr>
            <p:spPr>
              <a:xfrm rot="10800000">
                <a:off x="1063183"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 name="Google Shape;83;g1a81e096940_0_358"/>
            <p:cNvGrpSpPr/>
            <p:nvPr/>
          </p:nvGrpSpPr>
          <p:grpSpPr>
            <a:xfrm>
              <a:off x="604976" y="3406"/>
              <a:ext cx="316800" cy="1036524"/>
              <a:chOff x="604976" y="3406"/>
              <a:chExt cx="316800" cy="1036524"/>
            </a:xfrm>
          </p:grpSpPr>
          <p:sp>
            <p:nvSpPr>
              <p:cNvPr id="84" name="Google Shape;84;g1a81e096940_0_358"/>
              <p:cNvSpPr/>
              <p:nvPr/>
            </p:nvSpPr>
            <p:spPr>
              <a:xfrm rot="10800000">
                <a:off x="604976"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1a81e096940_0_358"/>
              <p:cNvSpPr/>
              <p:nvPr/>
            </p:nvSpPr>
            <p:spPr>
              <a:xfrm rot="10800000">
                <a:off x="604976"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1a81e096940_0_358"/>
              <p:cNvSpPr/>
              <p:nvPr/>
            </p:nvSpPr>
            <p:spPr>
              <a:xfrm rot="10800000">
                <a:off x="604976"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 name="Google Shape;87;g1a81e096940_0_358"/>
            <p:cNvGrpSpPr/>
            <p:nvPr/>
          </p:nvGrpSpPr>
          <p:grpSpPr>
            <a:xfrm>
              <a:off x="146769" y="3406"/>
              <a:ext cx="316800" cy="1384535"/>
              <a:chOff x="146769" y="3406"/>
              <a:chExt cx="316800" cy="1384535"/>
            </a:xfrm>
          </p:grpSpPr>
          <p:sp>
            <p:nvSpPr>
              <p:cNvPr id="88" name="Google Shape;88;g1a81e096940_0_358"/>
              <p:cNvSpPr/>
              <p:nvPr/>
            </p:nvSpPr>
            <p:spPr>
              <a:xfrm rot="10800000">
                <a:off x="146769"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1a81e096940_0_358"/>
              <p:cNvSpPr/>
              <p:nvPr/>
            </p:nvSpPr>
            <p:spPr>
              <a:xfrm rot="10800000">
                <a:off x="146769" y="3441"/>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1a81e096940_0_358"/>
              <p:cNvSpPr/>
              <p:nvPr/>
            </p:nvSpPr>
            <p:spPr>
              <a:xfrm rot="10800000">
                <a:off x="146769"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1a81e096940_0_358"/>
              <p:cNvSpPr/>
              <p:nvPr/>
            </p:nvSpPr>
            <p:spPr>
              <a:xfrm rot="10800000">
                <a:off x="146769"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2" name="Google Shape;92;g1a81e096940_0_358"/>
          <p:cNvGrpSpPr/>
          <p:nvPr/>
        </p:nvGrpSpPr>
        <p:grpSpPr>
          <a:xfrm>
            <a:off x="6775084" y="2904008"/>
            <a:ext cx="2186147" cy="2239500"/>
            <a:chOff x="6775084" y="2904008"/>
            <a:chExt cx="2186147" cy="2239500"/>
          </a:xfrm>
        </p:grpSpPr>
        <p:grpSp>
          <p:nvGrpSpPr>
            <p:cNvPr id="93" name="Google Shape;93;g1a81e096940_0_358"/>
            <p:cNvGrpSpPr/>
            <p:nvPr/>
          </p:nvGrpSpPr>
          <p:grpSpPr>
            <a:xfrm>
              <a:off x="6775084" y="4253708"/>
              <a:ext cx="409500" cy="889800"/>
              <a:chOff x="6775084" y="4253708"/>
              <a:chExt cx="409500" cy="889800"/>
            </a:xfrm>
          </p:grpSpPr>
          <p:sp>
            <p:nvSpPr>
              <p:cNvPr id="94" name="Google Shape;94;g1a81e096940_0_358"/>
              <p:cNvSpPr/>
              <p:nvPr/>
            </p:nvSpPr>
            <p:spPr>
              <a:xfrm>
                <a:off x="6775084"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1a81e096940_0_358"/>
              <p:cNvSpPr/>
              <p:nvPr/>
            </p:nvSpPr>
            <p:spPr>
              <a:xfrm>
                <a:off x="6775084"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 name="Google Shape;96;g1a81e096940_0_358"/>
            <p:cNvGrpSpPr/>
            <p:nvPr/>
          </p:nvGrpSpPr>
          <p:grpSpPr>
            <a:xfrm>
              <a:off x="7367299" y="3804008"/>
              <a:ext cx="409500" cy="1339500"/>
              <a:chOff x="7367299" y="3804008"/>
              <a:chExt cx="409500" cy="1339500"/>
            </a:xfrm>
          </p:grpSpPr>
          <p:sp>
            <p:nvSpPr>
              <p:cNvPr id="97" name="Google Shape;97;g1a81e096940_0_358"/>
              <p:cNvSpPr/>
              <p:nvPr/>
            </p:nvSpPr>
            <p:spPr>
              <a:xfrm>
                <a:off x="7367299"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1a81e096940_0_358"/>
              <p:cNvSpPr/>
              <p:nvPr/>
            </p:nvSpPr>
            <p:spPr>
              <a:xfrm>
                <a:off x="7367299"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1a81e096940_0_358"/>
              <p:cNvSpPr/>
              <p:nvPr/>
            </p:nvSpPr>
            <p:spPr>
              <a:xfrm>
                <a:off x="7367299"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 name="Google Shape;100;g1a81e096940_0_358"/>
            <p:cNvGrpSpPr/>
            <p:nvPr/>
          </p:nvGrpSpPr>
          <p:grpSpPr>
            <a:xfrm>
              <a:off x="7959516" y="3354008"/>
              <a:ext cx="409500" cy="1789500"/>
              <a:chOff x="7959516" y="3354008"/>
              <a:chExt cx="409500" cy="1789500"/>
            </a:xfrm>
          </p:grpSpPr>
          <p:sp>
            <p:nvSpPr>
              <p:cNvPr id="101" name="Google Shape;101;g1a81e096940_0_358"/>
              <p:cNvSpPr/>
              <p:nvPr/>
            </p:nvSpPr>
            <p:spPr>
              <a:xfrm>
                <a:off x="7959516"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a81e096940_0_358"/>
              <p:cNvSpPr/>
              <p:nvPr/>
            </p:nvSpPr>
            <p:spPr>
              <a:xfrm>
                <a:off x="7959516"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1a81e096940_0_358"/>
              <p:cNvSpPr/>
              <p:nvPr/>
            </p:nvSpPr>
            <p:spPr>
              <a:xfrm>
                <a:off x="7959516"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a81e096940_0_358"/>
              <p:cNvSpPr/>
              <p:nvPr/>
            </p:nvSpPr>
            <p:spPr>
              <a:xfrm>
                <a:off x="7959516"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 name="Google Shape;105;g1a81e096940_0_358"/>
            <p:cNvGrpSpPr/>
            <p:nvPr/>
          </p:nvGrpSpPr>
          <p:grpSpPr>
            <a:xfrm>
              <a:off x="8551731" y="2904008"/>
              <a:ext cx="409500" cy="2239500"/>
              <a:chOff x="8551731" y="2904008"/>
              <a:chExt cx="409500" cy="2239500"/>
            </a:xfrm>
          </p:grpSpPr>
          <p:sp>
            <p:nvSpPr>
              <p:cNvPr id="106" name="Google Shape;106;g1a81e096940_0_358"/>
              <p:cNvSpPr/>
              <p:nvPr/>
            </p:nvSpPr>
            <p:spPr>
              <a:xfrm>
                <a:off x="8551731"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1a81e096940_0_358"/>
              <p:cNvSpPr/>
              <p:nvPr/>
            </p:nvSpPr>
            <p:spPr>
              <a:xfrm>
                <a:off x="8551731"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1a81e096940_0_358"/>
              <p:cNvSpPr/>
              <p:nvPr/>
            </p:nvSpPr>
            <p:spPr>
              <a:xfrm>
                <a:off x="8551731"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1a81e096940_0_358"/>
              <p:cNvSpPr/>
              <p:nvPr/>
            </p:nvSpPr>
            <p:spPr>
              <a:xfrm>
                <a:off x="8551731" y="2904008"/>
                <a:ext cx="409500" cy="22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1a81e096940_0_358"/>
              <p:cNvSpPr/>
              <p:nvPr/>
            </p:nvSpPr>
            <p:spPr>
              <a:xfrm>
                <a:off x="8551731"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1" name="Google Shape;111;g1a81e096940_0_358"/>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12" name="Google Shape;112;g1a81e096940_0_35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g1a81e096940_0_3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7" name="Google Shape;7;g1a81e096940_0_3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8" name="Google Shape;8;g1a81e096940_0_31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s-C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drive.google.com/file/d/1JUWfO2rM09Ik6i87npWH0vNUrtrK2sT-/view" TargetMode="External"/><Relationship Id="rId4" Type="http://schemas.openxmlformats.org/officeDocument/2006/relationships/image" Target="../media/image15.jpg"/><Relationship Id="rId5" Type="http://schemas.openxmlformats.org/officeDocument/2006/relationships/image" Target="../media/image20.jpg"/><Relationship Id="rId6"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56.jpg"/><Relationship Id="rId5" Type="http://schemas.openxmlformats.org/officeDocument/2006/relationships/image" Target="../media/image55.jpg"/><Relationship Id="rId6" Type="http://schemas.openxmlformats.org/officeDocument/2006/relationships/image" Target="../media/image5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rive.google.com/file/d/1yCrt26uBPhtrwTDU7P6idQe6lLkGZzol/view" TargetMode="External"/><Relationship Id="rId4" Type="http://schemas.openxmlformats.org/officeDocument/2006/relationships/image" Target="../media/image24.jpg"/><Relationship Id="rId5" Type="http://schemas.openxmlformats.org/officeDocument/2006/relationships/hyperlink" Target="http://drive.google.com/file/d/10H15M9mKLI4wkrb78K931AoTkez7yNJH/view" TargetMode="External"/><Relationship Id="rId6" Type="http://schemas.openxmlformats.org/officeDocument/2006/relationships/image" Target="../media/image28.jpg"/><Relationship Id="rId7" Type="http://schemas.openxmlformats.org/officeDocument/2006/relationships/hyperlink" Target="http://drive.google.com/file/d/1P1h_nRTbVmbuxkqky4rDvzHuI5GxiuIY/view" TargetMode="External"/><Relationship Id="rId8"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drive.google.com/file/d/1ScOoJcXcud98KUMgvSZy5Trm7dgunWYg/view" TargetMode="External"/><Relationship Id="rId4" Type="http://schemas.openxmlformats.org/officeDocument/2006/relationships/image" Target="../media/image30.jpg"/><Relationship Id="rId5" Type="http://schemas.openxmlformats.org/officeDocument/2006/relationships/hyperlink" Target="http://www.youtube.com/watch?v=C0z4NSG2-ZE" TargetMode="External"/><Relationship Id="rId6"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hyperlink" Target="https://revista.anacem.cl/wp-content/uploads/2021/06/ANACEM-15-1-2-2.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revista.anacem.cl/wp-content/uploads/2022/03/Edicion_Especial_2021_1.pdf" TargetMode="External"/><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43.jpg"/><Relationship Id="rId7"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jp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7.jpg"/><Relationship Id="rId4"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52.jpg"/><Relationship Id="rId4" Type="http://schemas.openxmlformats.org/officeDocument/2006/relationships/hyperlink" Target="https://dx.doi.org/10.4067/S0034-9887201500090000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9.jpg"/><Relationship Id="rId5" Type="http://schemas.openxmlformats.org/officeDocument/2006/relationships/image" Target="../media/image12.jpg"/><Relationship Id="rId6"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45.png"/><Relationship Id="rId6" Type="http://schemas.openxmlformats.org/officeDocument/2006/relationships/image" Target="../media/image7.jpg"/><Relationship Id="rId7" Type="http://schemas.openxmlformats.org/officeDocument/2006/relationships/image" Target="../media/image13.jpg"/><Relationship Id="rId8"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hyperlink" Target="https://jamboard.google.com/d/1EC6Zeyb4AZqSD6KpbLEXT7NsKYSfy83wE9VvseoAOrQ/edit?usp=sharing" TargetMode="External"/><Relationship Id="rId6" Type="http://schemas.openxmlformats.org/officeDocument/2006/relationships/hyperlink" Target="http://drive.google.com/file/d/1CpiiWeSPwj6uvMyMLY9RVoRxRsySbJiT/view" TargetMode="External"/><Relationship Id="rId7"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2040903bc3d_1_31"/>
          <p:cNvSpPr txBox="1"/>
          <p:nvPr>
            <p:ph idx="1" type="subTitle"/>
          </p:nvPr>
        </p:nvSpPr>
        <p:spPr>
          <a:xfrm>
            <a:off x="3334750" y="2903500"/>
            <a:ext cx="2793300" cy="14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CL"/>
              <a:t>Autor: Gustavo Gómez Barbieri</a:t>
            </a:r>
            <a:endParaRPr/>
          </a:p>
          <a:p>
            <a:pPr indent="0" lvl="0" marL="0" rtl="0" algn="ctr">
              <a:spcBef>
                <a:spcPts val="0"/>
              </a:spcBef>
              <a:spcAft>
                <a:spcPts val="0"/>
              </a:spcAft>
              <a:buNone/>
            </a:pPr>
            <a:r>
              <a:rPr lang="es-CL"/>
              <a:t>Licenciado Medicina UFT.</a:t>
            </a:r>
            <a:endParaRPr/>
          </a:p>
          <a:p>
            <a:pPr indent="0" lvl="0" marL="0" rtl="0" algn="ctr">
              <a:spcBef>
                <a:spcPts val="0"/>
              </a:spcBef>
              <a:spcAft>
                <a:spcPts val="0"/>
              </a:spcAft>
              <a:buNone/>
            </a:pPr>
            <a:r>
              <a:rPr lang="es-CL"/>
              <a:t>Curso Medicina e Scienza Universita della Sapienza, Roma.</a:t>
            </a:r>
            <a:endParaRPr/>
          </a:p>
          <a:p>
            <a:pPr indent="0" lvl="0" marL="0" rtl="0" algn="ctr">
              <a:spcBef>
                <a:spcPts val="0"/>
              </a:spcBef>
              <a:spcAft>
                <a:spcPts val="0"/>
              </a:spcAft>
              <a:buNone/>
            </a:pPr>
            <a:r>
              <a:rPr lang="es-CL">
                <a:solidFill>
                  <a:srgbClr val="222222"/>
                </a:solidFill>
                <a:highlight>
                  <a:srgbClr val="FFFFFF"/>
                </a:highlight>
                <a:latin typeface="Arial"/>
                <a:ea typeface="Arial"/>
                <a:cs typeface="Arial"/>
                <a:sym typeface="Arial"/>
              </a:rPr>
              <a:t> SOFIA </a:t>
            </a:r>
            <a:endParaRPr>
              <a:solidFill>
                <a:srgbClr val="222222"/>
              </a:solidFill>
              <a:highlight>
                <a:srgbClr val="FFFFFF"/>
              </a:highlight>
              <a:latin typeface="Arial"/>
              <a:ea typeface="Arial"/>
              <a:cs typeface="Arial"/>
              <a:sym typeface="Arial"/>
            </a:endParaRPr>
          </a:p>
          <a:p>
            <a:pPr indent="0" lvl="0" marL="0" rtl="0" algn="ctr">
              <a:spcBef>
                <a:spcPts val="0"/>
              </a:spcBef>
              <a:spcAft>
                <a:spcPts val="0"/>
              </a:spcAft>
              <a:buNone/>
            </a:pPr>
            <a:r>
              <a:rPr lang="es-CL">
                <a:solidFill>
                  <a:srgbClr val="222222"/>
                </a:solidFill>
                <a:highlight>
                  <a:srgbClr val="FFFFFF"/>
                </a:highlight>
                <a:latin typeface="Arial"/>
                <a:ea typeface="Arial"/>
                <a:cs typeface="Arial"/>
                <a:sym typeface="Arial"/>
              </a:rPr>
              <a:t>'Medicina e Scienza'</a:t>
            </a:r>
            <a:endParaRPr/>
          </a:p>
          <a:p>
            <a:pPr indent="0" lvl="0" marL="0" rtl="0" algn="ctr">
              <a:spcBef>
                <a:spcPts val="0"/>
              </a:spcBef>
              <a:spcAft>
                <a:spcPts val="0"/>
              </a:spcAft>
              <a:buNone/>
            </a:pPr>
            <a:r>
              <a:rPr lang="es-CL"/>
              <a:t>Febraio- Aprile 2023</a:t>
            </a:r>
            <a:endParaRPr/>
          </a:p>
          <a:p>
            <a:pPr indent="0" lvl="0" marL="0" rtl="0" algn="ctr">
              <a:spcBef>
                <a:spcPts val="0"/>
              </a:spcBef>
              <a:spcAft>
                <a:spcPts val="0"/>
              </a:spcAft>
              <a:buNone/>
            </a:pPr>
            <a:r>
              <a:t/>
            </a:r>
            <a:endParaRPr/>
          </a:p>
        </p:txBody>
      </p:sp>
      <p:sp>
        <p:nvSpPr>
          <p:cNvPr id="307" name="Google Shape;307;g2040903bc3d_1_31"/>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CL"/>
              <a:t>MEDICINA E SCIENZA</a:t>
            </a:r>
            <a:endParaRPr/>
          </a:p>
        </p:txBody>
      </p:sp>
      <p:sp>
        <p:nvSpPr>
          <p:cNvPr id="308" name="Google Shape;308;g2040903bc3d_1_31"/>
          <p:cNvSpPr txBox="1"/>
          <p:nvPr/>
        </p:nvSpPr>
        <p:spPr>
          <a:xfrm>
            <a:off x="857250" y="1241200"/>
            <a:ext cx="84462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CL" sz="2400">
                <a:solidFill>
                  <a:srgbClr val="274E13"/>
                </a:solidFill>
                <a:latin typeface="Raleway"/>
                <a:ea typeface="Raleway"/>
                <a:cs typeface="Raleway"/>
                <a:sym typeface="Raleway"/>
              </a:rPr>
              <a:t>“APPLICAZIONE DELLA METODOLOGIA MAYEUTICA-INDAGAZIONE IN AULA:Due esperienze didattiche in aula”.</a:t>
            </a:r>
            <a:endParaRPr sz="600"/>
          </a:p>
        </p:txBody>
      </p:sp>
      <p:pic>
        <p:nvPicPr>
          <p:cNvPr id="309" name="Google Shape;309;g2040903bc3d_1_31"/>
          <p:cNvPicPr preferRelativeResize="0"/>
          <p:nvPr/>
        </p:nvPicPr>
        <p:blipFill rotWithShape="1">
          <a:blip r:embed="rId3">
            <a:alphaModFix/>
          </a:blip>
          <a:srcRect b="31611" l="27848" r="20176" t="29643"/>
          <a:stretch/>
        </p:blipFill>
        <p:spPr>
          <a:xfrm>
            <a:off x="550600" y="0"/>
            <a:ext cx="3085193" cy="1292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040903bc3d_1_4"/>
          <p:cNvSpPr/>
          <p:nvPr/>
        </p:nvSpPr>
        <p:spPr>
          <a:xfrm>
            <a:off x="605125" y="3529850"/>
            <a:ext cx="8421300" cy="151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040903bc3d_1_4"/>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28" name="Google Shape;428;g2040903bc3d_1_4"/>
          <p:cNvSpPr txBox="1"/>
          <p:nvPr/>
        </p:nvSpPr>
        <p:spPr>
          <a:xfrm>
            <a:off x="669375" y="0"/>
            <a:ext cx="8474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2000">
                <a:solidFill>
                  <a:schemeClr val="accent1"/>
                </a:solidFill>
              </a:rPr>
              <a:t>Fase di riflessione </a:t>
            </a:r>
            <a:endParaRPr b="1" sz="2000">
              <a:solidFill>
                <a:schemeClr val="accent1"/>
              </a:solidFill>
            </a:endParaRPr>
          </a:p>
        </p:txBody>
      </p:sp>
      <p:sp>
        <p:nvSpPr>
          <p:cNvPr id="429" name="Google Shape;429;g2040903bc3d_1_4"/>
          <p:cNvSpPr txBox="1"/>
          <p:nvPr/>
        </p:nvSpPr>
        <p:spPr>
          <a:xfrm>
            <a:off x="550600" y="433775"/>
            <a:ext cx="9055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CL" sz="2000">
                <a:solidFill>
                  <a:srgbClr val="980000"/>
                </a:solidFill>
              </a:rPr>
              <a:t>“</a:t>
            </a:r>
            <a:r>
              <a:rPr b="1" i="1" lang="es-CL" sz="2000">
                <a:solidFill>
                  <a:srgbClr val="980000"/>
                </a:solidFill>
              </a:rPr>
              <a:t>Impatto dell'uso del piombo e dell'amianto nelle società umane contemporanee. Un'analisi basata sulla popolazione”</a:t>
            </a:r>
            <a:endParaRPr b="1" sz="2000">
              <a:solidFill>
                <a:schemeClr val="accent1"/>
              </a:solidFill>
            </a:endParaRPr>
          </a:p>
        </p:txBody>
      </p:sp>
      <p:sp>
        <p:nvSpPr>
          <p:cNvPr id="430" name="Google Shape;430;g2040903bc3d_1_4"/>
          <p:cNvSpPr txBox="1"/>
          <p:nvPr/>
        </p:nvSpPr>
        <p:spPr>
          <a:xfrm>
            <a:off x="550600" y="3450300"/>
            <a:ext cx="8874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a:solidFill>
                  <a:srgbClr val="FF0000"/>
                </a:solidFill>
              </a:rPr>
              <a:t>Applicazioni</a:t>
            </a:r>
            <a:endParaRPr b="1">
              <a:solidFill>
                <a:srgbClr val="FF0000"/>
              </a:solidFill>
            </a:endParaRPr>
          </a:p>
          <a:p>
            <a:pPr indent="0" lvl="0" marL="0" rtl="0" algn="l">
              <a:spcBef>
                <a:spcPts val="0"/>
              </a:spcBef>
              <a:spcAft>
                <a:spcPts val="0"/>
              </a:spcAft>
              <a:buNone/>
            </a:pPr>
            <a:r>
              <a:rPr b="1" i="1" lang="es-CL">
                <a:solidFill>
                  <a:srgbClr val="00FF00"/>
                </a:solidFill>
              </a:rPr>
              <a:t>Seconda attività</a:t>
            </a:r>
            <a:endParaRPr b="1" i="1">
              <a:solidFill>
                <a:srgbClr val="00FF00"/>
              </a:solidFill>
            </a:endParaRPr>
          </a:p>
          <a:p>
            <a:pPr indent="0" lvl="0" marL="0" rtl="0" algn="l">
              <a:spcBef>
                <a:spcPts val="0"/>
              </a:spcBef>
              <a:spcAft>
                <a:spcPts val="0"/>
              </a:spcAft>
              <a:buNone/>
            </a:pPr>
            <a:r>
              <a:rPr lang="es-CL"/>
              <a:t>⦁	Qual è la percentuale di mortalità effettiva attribuita all'assunzione di amianto?</a:t>
            </a:r>
            <a:endParaRPr/>
          </a:p>
          <a:p>
            <a:pPr indent="0" lvl="0" marL="0" rtl="0" algn="l">
              <a:spcBef>
                <a:spcPts val="0"/>
              </a:spcBef>
              <a:spcAft>
                <a:spcPts val="0"/>
              </a:spcAft>
              <a:buNone/>
            </a:pPr>
            <a:r>
              <a:t/>
            </a:r>
            <a:endParaRPr/>
          </a:p>
          <a:p>
            <a:pPr indent="0" lvl="0" marL="0" rtl="0" algn="l">
              <a:spcBef>
                <a:spcPts val="0"/>
              </a:spcBef>
              <a:spcAft>
                <a:spcPts val="0"/>
              </a:spcAft>
              <a:buNone/>
            </a:pPr>
            <a:r>
              <a:rPr lang="es-CL"/>
              <a:t>⦁	Calcolare la percentuale di mortalità in base all'età e alla generazione. Spiegare le loro differenze in base alla zona e all'esposizione? Calcola l'odd ratio tra i malati esposti e i morti non esposti all'amianto</a:t>
            </a:r>
            <a:endParaRPr/>
          </a:p>
          <a:p>
            <a:pPr indent="0" lvl="0" marL="0" rtl="0" algn="l">
              <a:spcBef>
                <a:spcPts val="0"/>
              </a:spcBef>
              <a:spcAft>
                <a:spcPts val="0"/>
              </a:spcAft>
              <a:buNone/>
            </a:pPr>
            <a:r>
              <a:t/>
            </a:r>
            <a:endParaRPr/>
          </a:p>
        </p:txBody>
      </p:sp>
      <p:pic>
        <p:nvPicPr>
          <p:cNvPr id="431" name="Google Shape;431;g2040903bc3d_1_4" title="WhatsApp Video 2023-03-16 at 7.46.01 PM.mp4">
            <a:hlinkClick r:id="rId3"/>
          </p:cNvPr>
          <p:cNvPicPr preferRelativeResize="0"/>
          <p:nvPr/>
        </p:nvPicPr>
        <p:blipFill>
          <a:blip r:embed="rId4">
            <a:alphaModFix/>
          </a:blip>
          <a:stretch>
            <a:fillRect/>
          </a:stretch>
        </p:blipFill>
        <p:spPr>
          <a:xfrm>
            <a:off x="703000" y="1386575"/>
            <a:ext cx="2548434" cy="1911325"/>
          </a:xfrm>
          <a:prstGeom prst="rect">
            <a:avLst/>
          </a:prstGeom>
          <a:noFill/>
          <a:ln>
            <a:noFill/>
          </a:ln>
        </p:spPr>
      </p:pic>
      <p:pic>
        <p:nvPicPr>
          <p:cNvPr id="432" name="Google Shape;432;g2040903bc3d_1_4"/>
          <p:cNvPicPr preferRelativeResize="0"/>
          <p:nvPr/>
        </p:nvPicPr>
        <p:blipFill>
          <a:blip r:embed="rId5">
            <a:alphaModFix/>
          </a:blip>
          <a:stretch>
            <a:fillRect/>
          </a:stretch>
        </p:blipFill>
        <p:spPr>
          <a:xfrm>
            <a:off x="3403834" y="1386575"/>
            <a:ext cx="2548432" cy="1911324"/>
          </a:xfrm>
          <a:prstGeom prst="rect">
            <a:avLst/>
          </a:prstGeom>
          <a:noFill/>
          <a:ln>
            <a:noFill/>
          </a:ln>
        </p:spPr>
      </p:pic>
      <p:pic>
        <p:nvPicPr>
          <p:cNvPr id="433" name="Google Shape;433;g2040903bc3d_1_4"/>
          <p:cNvPicPr preferRelativeResize="0"/>
          <p:nvPr/>
        </p:nvPicPr>
        <p:blipFill>
          <a:blip r:embed="rId6">
            <a:alphaModFix/>
          </a:blip>
          <a:stretch>
            <a:fillRect/>
          </a:stretch>
        </p:blipFill>
        <p:spPr>
          <a:xfrm>
            <a:off x="6104666" y="1386575"/>
            <a:ext cx="2548432" cy="19113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g2040903bc3d_1_21"/>
          <p:cNvPicPr preferRelativeResize="0"/>
          <p:nvPr/>
        </p:nvPicPr>
        <p:blipFill rotWithShape="1">
          <a:blip r:embed="rId3">
            <a:alphaModFix/>
          </a:blip>
          <a:srcRect b="3680" l="0" r="0" t="10534"/>
          <a:stretch/>
        </p:blipFill>
        <p:spPr>
          <a:xfrm>
            <a:off x="690775" y="428650"/>
            <a:ext cx="4879475" cy="2353450"/>
          </a:xfrm>
          <a:prstGeom prst="rect">
            <a:avLst/>
          </a:prstGeom>
          <a:noFill/>
          <a:ln>
            <a:noFill/>
          </a:ln>
        </p:spPr>
      </p:pic>
      <p:sp>
        <p:nvSpPr>
          <p:cNvPr id="439" name="Google Shape;439;g2040903bc3d_1_21"/>
          <p:cNvSpPr/>
          <p:nvPr/>
        </p:nvSpPr>
        <p:spPr>
          <a:xfrm>
            <a:off x="491850" y="2521325"/>
            <a:ext cx="4525500" cy="26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040903bc3d_1_21"/>
          <p:cNvSpPr txBox="1"/>
          <p:nvPr>
            <p:ph idx="1" type="subTitle"/>
          </p:nvPr>
        </p:nvSpPr>
        <p:spPr>
          <a:xfrm>
            <a:off x="630325" y="2474850"/>
            <a:ext cx="4309500" cy="2353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s-CL"/>
              <a:t>Trascrizione delle conclusioni degli studenti: L'uso dello amianto ë del piombo risale alla preistoria e l'uomo ne ha ignorato gli effetti tossici pur conoscendone le conseguenze. L'uso indiscriminato può causare danni al midollo spinale, anemia e avvelenamento da piombo, come nel caso dell'avvelenamento da piombo, mentre l'amianto provoca il mesotelioma polmonare. Tutte queste esposizioni possono essere prevenute curando e ripulendo l'ambiente e non utilizzando questi minerali e metalli tossici, pulendo l'acqua dalle precipitazioni e somministrando pillole di iodio a coloro che sono intossicati, aumentando una dieta ricca di calcio e ferro e promuovendo l'autostima -attrezzatura per la cura e la sicurezza dei cantieri. È l'essere umano responsabile della cura del suo ambiente e di se stesso.</a:t>
            </a:r>
            <a:endParaRPr b="1"/>
          </a:p>
        </p:txBody>
      </p:sp>
      <p:sp>
        <p:nvSpPr>
          <p:cNvPr id="441" name="Google Shape;441;g2040903bc3d_1_21"/>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42" name="Google Shape;442;g2040903bc3d_1_21"/>
          <p:cNvSpPr txBox="1"/>
          <p:nvPr/>
        </p:nvSpPr>
        <p:spPr>
          <a:xfrm>
            <a:off x="630325" y="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2000">
                <a:solidFill>
                  <a:schemeClr val="accent1"/>
                </a:solidFill>
              </a:rPr>
              <a:t>9.Conclusioni</a:t>
            </a:r>
            <a:endParaRPr/>
          </a:p>
        </p:txBody>
      </p:sp>
      <p:pic>
        <p:nvPicPr>
          <p:cNvPr id="443" name="Google Shape;443;g2040903bc3d_1_21"/>
          <p:cNvPicPr preferRelativeResize="0"/>
          <p:nvPr/>
        </p:nvPicPr>
        <p:blipFill>
          <a:blip r:embed="rId4">
            <a:alphaModFix/>
          </a:blip>
          <a:stretch>
            <a:fillRect/>
          </a:stretch>
        </p:blipFill>
        <p:spPr>
          <a:xfrm>
            <a:off x="5866224" y="812674"/>
            <a:ext cx="1599974" cy="2133299"/>
          </a:xfrm>
          <a:prstGeom prst="rect">
            <a:avLst/>
          </a:prstGeom>
          <a:noFill/>
          <a:ln>
            <a:noFill/>
          </a:ln>
        </p:spPr>
      </p:pic>
      <p:pic>
        <p:nvPicPr>
          <p:cNvPr id="444" name="Google Shape;444;g2040903bc3d_1_21"/>
          <p:cNvPicPr preferRelativeResize="0"/>
          <p:nvPr/>
        </p:nvPicPr>
        <p:blipFill>
          <a:blip r:embed="rId5">
            <a:alphaModFix/>
          </a:blip>
          <a:stretch>
            <a:fillRect/>
          </a:stretch>
        </p:blipFill>
        <p:spPr>
          <a:xfrm>
            <a:off x="5710420" y="492600"/>
            <a:ext cx="2080101" cy="2773448"/>
          </a:xfrm>
          <a:prstGeom prst="rect">
            <a:avLst/>
          </a:prstGeom>
          <a:noFill/>
          <a:ln>
            <a:noFill/>
          </a:ln>
        </p:spPr>
      </p:pic>
      <p:pic>
        <p:nvPicPr>
          <p:cNvPr id="445" name="Google Shape;445;g2040903bc3d_1_21"/>
          <p:cNvPicPr preferRelativeResize="0"/>
          <p:nvPr/>
        </p:nvPicPr>
        <p:blipFill>
          <a:blip r:embed="rId6">
            <a:alphaModFix/>
          </a:blip>
          <a:stretch>
            <a:fillRect/>
          </a:stretch>
        </p:blipFill>
        <p:spPr>
          <a:xfrm>
            <a:off x="5017438" y="50425"/>
            <a:ext cx="3857626"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040dd33a10_0_20"/>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51" name="Google Shape;451;g2040dd33a10_0_20"/>
          <p:cNvSpPr txBox="1"/>
          <p:nvPr/>
        </p:nvSpPr>
        <p:spPr>
          <a:xfrm>
            <a:off x="605125" y="189100"/>
            <a:ext cx="90012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3200">
                <a:solidFill>
                  <a:schemeClr val="dk1"/>
                </a:solidFill>
                <a:latin typeface="Raleway"/>
                <a:ea typeface="Raleway"/>
                <a:cs typeface="Raleway"/>
                <a:sym typeface="Raleway"/>
              </a:rPr>
              <a:t>Seconda esperienza formativa: Anacem Rivista Congresso, un'esperienza formativa basata sull'ideazione di progetti che applicano la storia della medicina e l'epidemiologia e la biostatistica.</a:t>
            </a:r>
            <a:endParaRPr/>
          </a:p>
        </p:txBody>
      </p:sp>
      <p:pic>
        <p:nvPicPr>
          <p:cNvPr id="452" name="Google Shape;452;g2040dd33a10_0_20"/>
          <p:cNvPicPr preferRelativeResize="0"/>
          <p:nvPr/>
        </p:nvPicPr>
        <p:blipFill>
          <a:blip r:embed="rId3">
            <a:alphaModFix/>
          </a:blip>
          <a:stretch>
            <a:fillRect/>
          </a:stretch>
        </p:blipFill>
        <p:spPr>
          <a:xfrm>
            <a:off x="2264400" y="3224219"/>
            <a:ext cx="1574875" cy="1574875"/>
          </a:xfrm>
          <a:prstGeom prst="rect">
            <a:avLst/>
          </a:prstGeom>
          <a:noFill/>
          <a:ln>
            <a:noFill/>
          </a:ln>
        </p:spPr>
      </p:pic>
      <p:pic>
        <p:nvPicPr>
          <p:cNvPr id="453" name="Google Shape;453;g2040dd33a10_0_20"/>
          <p:cNvPicPr preferRelativeResize="0"/>
          <p:nvPr/>
        </p:nvPicPr>
        <p:blipFill>
          <a:blip r:embed="rId4">
            <a:alphaModFix/>
          </a:blip>
          <a:stretch>
            <a:fillRect/>
          </a:stretch>
        </p:blipFill>
        <p:spPr>
          <a:xfrm>
            <a:off x="4439900" y="3224225"/>
            <a:ext cx="3610027" cy="157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DISEÑO DE ESTUDIO </a:t>
            </a:r>
            <a:endParaRPr/>
          </a:p>
        </p:txBody>
      </p:sp>
      <p:sp>
        <p:nvSpPr>
          <p:cNvPr id="459" name="Google Shape;459;p5"/>
          <p:cNvSpPr txBox="1"/>
          <p:nvPr>
            <p:ph idx="4294967295" type="subTitle"/>
          </p:nvPr>
        </p:nvSpPr>
        <p:spPr>
          <a:xfrm>
            <a:off x="961953" y="2213523"/>
            <a:ext cx="2043600" cy="469800"/>
          </a:xfrm>
          <a:prstGeom prst="rect">
            <a:avLst/>
          </a:prstGeom>
          <a:noFill/>
          <a:ln>
            <a:noFill/>
          </a:ln>
        </p:spPr>
        <p:txBody>
          <a:bodyPr anchorCtr="0" anchor="t" bIns="91425" lIns="91425" spcFirstLastPara="1" rIns="91425" wrap="square" tIns="91425">
            <a:noAutofit/>
          </a:bodyPr>
          <a:lstStyle/>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Tipo de muestreo: Censal.  </a:t>
            </a:r>
            <a:endParaRPr b="0" i="0" sz="1200" u="none" cap="none" strike="noStrike">
              <a:solidFill>
                <a:srgbClr val="000000"/>
              </a:solidFill>
              <a:latin typeface="Raleway"/>
              <a:ea typeface="Raleway"/>
              <a:cs typeface="Raleway"/>
              <a:sym typeface="Raleway"/>
            </a:endParaRPr>
          </a:p>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Tiempo: 22 de noviembre 2020 al 06 de diciembre  del 2021</a:t>
            </a:r>
            <a:endParaRPr b="0" i="0" sz="1200" u="none" cap="none" strike="noStrike">
              <a:solidFill>
                <a:srgbClr val="000000"/>
              </a:solidFill>
              <a:latin typeface="Raleway"/>
              <a:ea typeface="Raleway"/>
              <a:cs typeface="Raleway"/>
              <a:sym typeface="Raleway"/>
            </a:endParaRPr>
          </a:p>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Lugar: Plataforma Zoom Santiago Chile </a:t>
            </a:r>
            <a:endParaRPr b="0" i="0" sz="1200" u="none" cap="none" strike="noStrike">
              <a:solidFill>
                <a:srgbClr val="000000"/>
              </a:solidFill>
              <a:latin typeface="Raleway"/>
              <a:ea typeface="Raleway"/>
              <a:cs typeface="Raleway"/>
              <a:sym typeface="Raleway"/>
            </a:endParaRPr>
          </a:p>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No requirió consentimiento informado.</a:t>
            </a:r>
            <a:endParaRPr b="0" i="0" sz="1200" u="none" cap="none" strike="noStrike">
              <a:solidFill>
                <a:srgbClr val="000000"/>
              </a:solidFill>
              <a:latin typeface="Raleway"/>
              <a:ea typeface="Raleway"/>
              <a:cs typeface="Raleway"/>
              <a:sym typeface="Raleway"/>
            </a:endParaRPr>
          </a:p>
          <a:p>
            <a:pPr indent="0" lvl="0" marL="0" marR="0" rtl="0" algn="r">
              <a:lnSpc>
                <a:spcPct val="115000"/>
              </a:lnSpc>
              <a:spcBef>
                <a:spcPts val="1600"/>
              </a:spcBef>
              <a:spcAft>
                <a:spcPts val="1600"/>
              </a:spcAft>
              <a:buClr>
                <a:srgbClr val="000000"/>
              </a:buClr>
              <a:buSzPts val="1200"/>
              <a:buFont typeface="Raleway"/>
              <a:buNone/>
            </a:pPr>
            <a:r>
              <a:t/>
            </a:r>
            <a:endParaRPr b="0" i="0" sz="900" u="none" cap="none" strike="noStrike">
              <a:solidFill>
                <a:srgbClr val="000000"/>
              </a:solidFill>
              <a:latin typeface="Raleway"/>
              <a:ea typeface="Raleway"/>
              <a:cs typeface="Raleway"/>
              <a:sym typeface="Raleway"/>
            </a:endParaRPr>
          </a:p>
        </p:txBody>
      </p:sp>
      <p:sp>
        <p:nvSpPr>
          <p:cNvPr id="460" name="Google Shape;460;p5"/>
          <p:cNvSpPr txBox="1"/>
          <p:nvPr>
            <p:ph idx="4294967295" type="subTitle"/>
          </p:nvPr>
        </p:nvSpPr>
        <p:spPr>
          <a:xfrm>
            <a:off x="6257340" y="3571945"/>
            <a:ext cx="2651431" cy="469800"/>
          </a:xfrm>
          <a:prstGeom prst="rect">
            <a:avLst/>
          </a:prstGeom>
          <a:noFill/>
          <a:ln>
            <a:noFill/>
          </a:ln>
        </p:spPr>
        <p:txBody>
          <a:bodyPr anchorCtr="0" anchor="t" bIns="91425" lIns="91425" spcFirstLastPara="1" rIns="91425" wrap="square" tIns="91425">
            <a:noAutofit/>
          </a:bodyPr>
          <a:lstStyle/>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Criterio de exclusión: Alumnos que hayan desertado o que no pertenecieran a alguna carrera de medicina. </a:t>
            </a:r>
            <a:endParaRPr b="0" i="0" sz="1200" u="none" cap="none" strike="noStrike">
              <a:solidFill>
                <a:srgbClr val="000000"/>
              </a:solidFill>
              <a:latin typeface="Raleway"/>
              <a:ea typeface="Raleway"/>
              <a:cs typeface="Raleway"/>
              <a:sym typeface="Raleway"/>
            </a:endParaRPr>
          </a:p>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Criterio de eliminación: Estudiantes que no hayan completado todos los controles del curso. </a:t>
            </a:r>
            <a:endParaRPr b="0" i="0" sz="1200" u="none" cap="none" strike="noStrike">
              <a:solidFill>
                <a:srgbClr val="000000"/>
              </a:solidFill>
              <a:latin typeface="Raleway"/>
              <a:ea typeface="Raleway"/>
              <a:cs typeface="Raleway"/>
              <a:sym typeface="Raleway"/>
            </a:endParaRPr>
          </a:p>
          <a:p>
            <a:pPr indent="0" lvl="0" marL="0" marR="0" rtl="0" algn="just">
              <a:lnSpc>
                <a:spcPct val="115000"/>
              </a:lnSpc>
              <a:spcBef>
                <a:spcPts val="0"/>
              </a:spcBef>
              <a:spcAft>
                <a:spcPts val="1600"/>
              </a:spcAft>
              <a:buClr>
                <a:srgbClr val="000000"/>
              </a:buClr>
              <a:buSzPts val="1200"/>
              <a:buFont typeface="Raleway"/>
              <a:buNone/>
            </a:pPr>
            <a:r>
              <a:t/>
            </a:r>
            <a:endParaRPr b="0" i="0" sz="900" u="none" cap="none" strike="noStrike">
              <a:solidFill>
                <a:srgbClr val="000000"/>
              </a:solidFill>
              <a:latin typeface="Raleway"/>
              <a:ea typeface="Raleway"/>
              <a:cs typeface="Raleway"/>
              <a:sym typeface="Raleway"/>
            </a:endParaRPr>
          </a:p>
        </p:txBody>
      </p:sp>
      <p:sp>
        <p:nvSpPr>
          <p:cNvPr id="461" name="Google Shape;461;p5"/>
          <p:cNvSpPr txBox="1"/>
          <p:nvPr>
            <p:ph idx="4294967295" type="subTitle"/>
          </p:nvPr>
        </p:nvSpPr>
        <p:spPr>
          <a:xfrm>
            <a:off x="6305808" y="917367"/>
            <a:ext cx="2602964" cy="469800"/>
          </a:xfrm>
          <a:prstGeom prst="rect">
            <a:avLst/>
          </a:prstGeom>
          <a:noFill/>
          <a:ln>
            <a:noFill/>
          </a:ln>
        </p:spPr>
        <p:txBody>
          <a:bodyPr anchorCtr="0" anchor="t" bIns="91425" lIns="91425" spcFirstLastPara="1" rIns="91425" wrap="square" tIns="91425">
            <a:noAutofit/>
          </a:bodyPr>
          <a:lstStyle/>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Estudio retrospectivo cuantitativo no experimental correlacional transversal, de enfoque secuencial y probatorio</a:t>
            </a:r>
            <a:endParaRPr b="0" i="0" sz="1200" u="none" cap="none" strike="noStrike">
              <a:solidFill>
                <a:srgbClr val="000000"/>
              </a:solidFill>
              <a:latin typeface="Raleway"/>
              <a:ea typeface="Raleway"/>
              <a:cs typeface="Raleway"/>
              <a:sym typeface="Raleway"/>
            </a:endParaRPr>
          </a:p>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Estudiantes de universidades latinoamericanas de primero a séptimo año de estudio.</a:t>
            </a:r>
            <a:endParaRPr b="0" i="0" sz="1200" u="none" cap="none" strike="noStrike">
              <a:solidFill>
                <a:srgbClr val="000000"/>
              </a:solidFill>
              <a:latin typeface="Raleway"/>
              <a:ea typeface="Raleway"/>
              <a:cs typeface="Raleway"/>
              <a:sym typeface="Raleway"/>
            </a:endParaRPr>
          </a:p>
          <a:p>
            <a:pPr indent="-304800" lvl="0" marL="457200" marR="0" rtl="0" algn="just">
              <a:lnSpc>
                <a:spcPct val="115000"/>
              </a:lnSpc>
              <a:spcBef>
                <a:spcPts val="0"/>
              </a:spcBef>
              <a:spcAft>
                <a:spcPts val="0"/>
              </a:spcAft>
              <a:buClr>
                <a:srgbClr val="000000"/>
              </a:buClr>
              <a:buSzPts val="1200"/>
              <a:buFont typeface="Raleway"/>
              <a:buChar char="●"/>
            </a:pPr>
            <a:r>
              <a:rPr b="0" i="0" lang="es-CL" sz="1000" u="none" cap="none" strike="noStrike">
                <a:solidFill>
                  <a:srgbClr val="000000"/>
                </a:solidFill>
                <a:latin typeface="Raleway"/>
                <a:ea typeface="Raleway"/>
                <a:cs typeface="Raleway"/>
                <a:sym typeface="Raleway"/>
              </a:rPr>
              <a:t>n = 41 ; Criterios de inclusión: estudiantes que hayan cursado algún ramo relacionado a metodología de la investigación y epidemiología. </a:t>
            </a:r>
            <a:endParaRPr b="0" i="0" sz="1200" u="none" cap="none" strike="noStrike">
              <a:solidFill>
                <a:srgbClr val="000000"/>
              </a:solidFill>
              <a:latin typeface="Raleway"/>
              <a:ea typeface="Raleway"/>
              <a:cs typeface="Raleway"/>
              <a:sym typeface="Raleway"/>
            </a:endParaRPr>
          </a:p>
          <a:p>
            <a:pPr indent="0" lvl="0" marL="0" marR="0" rtl="0" algn="just">
              <a:lnSpc>
                <a:spcPct val="115000"/>
              </a:lnSpc>
              <a:spcBef>
                <a:spcPts val="0"/>
              </a:spcBef>
              <a:spcAft>
                <a:spcPts val="1600"/>
              </a:spcAft>
              <a:buClr>
                <a:srgbClr val="000000"/>
              </a:buClr>
              <a:buSzPts val="1200"/>
              <a:buFont typeface="Raleway"/>
              <a:buNone/>
            </a:pPr>
            <a:r>
              <a:t/>
            </a:r>
            <a:endParaRPr b="0" i="0" sz="900" u="none" cap="none" strike="noStrike">
              <a:solidFill>
                <a:srgbClr val="000000"/>
              </a:solidFill>
              <a:latin typeface="Raleway"/>
              <a:ea typeface="Raleway"/>
              <a:cs typeface="Raleway"/>
              <a:sym typeface="Raleway"/>
            </a:endParaRPr>
          </a:p>
        </p:txBody>
      </p:sp>
      <p:grpSp>
        <p:nvGrpSpPr>
          <p:cNvPr id="462" name="Google Shape;462;p5"/>
          <p:cNvGrpSpPr/>
          <p:nvPr/>
        </p:nvGrpSpPr>
        <p:grpSpPr>
          <a:xfrm>
            <a:off x="3468837" y="1191368"/>
            <a:ext cx="2836971" cy="2836969"/>
            <a:chOff x="1718775" y="972200"/>
            <a:chExt cx="3199111" cy="3199107"/>
          </a:xfrm>
        </p:grpSpPr>
        <p:sp>
          <p:nvSpPr>
            <p:cNvPr id="463" name="Google Shape;463;p5"/>
            <p:cNvSpPr/>
            <p:nvPr/>
          </p:nvSpPr>
          <p:spPr>
            <a:xfrm>
              <a:off x="1718775" y="972200"/>
              <a:ext cx="1832988" cy="2305265"/>
            </a:xfrm>
            <a:custGeom>
              <a:rect b="b" l="l" r="r" t="t"/>
              <a:pathLst>
                <a:path extrusionOk="0" h="53561" w="42588">
                  <a:moveTo>
                    <a:pt x="36898" y="1"/>
                  </a:moveTo>
                  <a:cubicBezTo>
                    <a:pt x="16490" y="142"/>
                    <a:pt x="1" y="16725"/>
                    <a:pt x="1" y="37165"/>
                  </a:cubicBezTo>
                  <a:cubicBezTo>
                    <a:pt x="1" y="43043"/>
                    <a:pt x="1364" y="48607"/>
                    <a:pt x="3794" y="53560"/>
                  </a:cubicBezTo>
                  <a:lnTo>
                    <a:pt x="9813" y="43654"/>
                  </a:lnTo>
                  <a:lnTo>
                    <a:pt x="22133" y="43325"/>
                  </a:lnTo>
                  <a:cubicBezTo>
                    <a:pt x="21349" y="41428"/>
                    <a:pt x="20926" y="39343"/>
                    <a:pt x="20926" y="37165"/>
                  </a:cubicBezTo>
                  <a:cubicBezTo>
                    <a:pt x="20926" y="28293"/>
                    <a:pt x="28042" y="21083"/>
                    <a:pt x="36882" y="20926"/>
                  </a:cubicBezTo>
                  <a:lnTo>
                    <a:pt x="42588" y="10393"/>
                  </a:lnTo>
                  <a:lnTo>
                    <a:pt x="36898" y="1"/>
                  </a:lnTo>
                  <a:close/>
                </a:path>
              </a:pathLst>
            </a:cu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
            <p:cNvSpPr/>
            <p:nvPr/>
          </p:nvSpPr>
          <p:spPr>
            <a:xfrm>
              <a:off x="3403954" y="974911"/>
              <a:ext cx="1513932" cy="2393627"/>
            </a:xfrm>
            <a:custGeom>
              <a:rect b="b" l="l" r="r" t="t"/>
              <a:pathLst>
                <a:path extrusionOk="0" h="55614" w="35175">
                  <a:moveTo>
                    <a:pt x="126" y="1"/>
                  </a:moveTo>
                  <a:lnTo>
                    <a:pt x="5785" y="10330"/>
                  </a:lnTo>
                  <a:lnTo>
                    <a:pt x="1" y="20989"/>
                  </a:lnTo>
                  <a:cubicBezTo>
                    <a:pt x="8026" y="21976"/>
                    <a:pt x="14249" y="28810"/>
                    <a:pt x="14249" y="37102"/>
                  </a:cubicBezTo>
                  <a:cubicBezTo>
                    <a:pt x="14249" y="40096"/>
                    <a:pt x="13434" y="42886"/>
                    <a:pt x="12039" y="45284"/>
                  </a:cubicBezTo>
                  <a:lnTo>
                    <a:pt x="18199" y="55347"/>
                  </a:lnTo>
                  <a:lnTo>
                    <a:pt x="30237" y="55613"/>
                  </a:lnTo>
                  <a:cubicBezTo>
                    <a:pt x="33372" y="50158"/>
                    <a:pt x="35174" y="43842"/>
                    <a:pt x="35174" y="37102"/>
                  </a:cubicBezTo>
                  <a:cubicBezTo>
                    <a:pt x="35174" y="17289"/>
                    <a:pt x="19657" y="1098"/>
                    <a:pt x="126" y="1"/>
                  </a:cubicBezTo>
                  <a:close/>
                </a:path>
              </a:pathLst>
            </a:cu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
            <p:cNvSpPr/>
            <p:nvPr/>
          </p:nvSpPr>
          <p:spPr>
            <a:xfrm>
              <a:off x="1930617" y="2924567"/>
              <a:ext cx="2720774" cy="1246740"/>
            </a:xfrm>
            <a:custGeom>
              <a:rect b="b" l="l" r="r" t="t"/>
              <a:pathLst>
                <a:path extrusionOk="0" h="28967" w="63215">
                  <a:moveTo>
                    <a:pt x="18214" y="0"/>
                  </a:moveTo>
                  <a:lnTo>
                    <a:pt x="6066" y="330"/>
                  </a:lnTo>
                  <a:lnTo>
                    <a:pt x="0" y="10314"/>
                  </a:lnTo>
                  <a:cubicBezTo>
                    <a:pt x="6427" y="21459"/>
                    <a:pt x="18449" y="28967"/>
                    <a:pt x="32242" y="28967"/>
                  </a:cubicBezTo>
                  <a:cubicBezTo>
                    <a:pt x="45174" y="28967"/>
                    <a:pt x="56553" y="22368"/>
                    <a:pt x="63215" y="12352"/>
                  </a:cubicBezTo>
                  <a:lnTo>
                    <a:pt x="51255" y="12085"/>
                  </a:lnTo>
                  <a:lnTo>
                    <a:pt x="44986" y="1866"/>
                  </a:lnTo>
                  <a:cubicBezTo>
                    <a:pt x="42007" y="5627"/>
                    <a:pt x="37415" y="8041"/>
                    <a:pt x="32242" y="8041"/>
                  </a:cubicBezTo>
                  <a:cubicBezTo>
                    <a:pt x="26255" y="8041"/>
                    <a:pt x="21035" y="4812"/>
                    <a:pt x="18214" y="0"/>
                  </a:cubicBezTo>
                  <a:close/>
                </a:path>
              </a:pathLst>
            </a:cu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66" name="Google Shape;466;p5"/>
          <p:cNvCxnSpPr/>
          <p:nvPr/>
        </p:nvCxnSpPr>
        <p:spPr>
          <a:xfrm flipH="1">
            <a:off x="3017213" y="1695325"/>
            <a:ext cx="1179600" cy="701400"/>
          </a:xfrm>
          <a:prstGeom prst="bentConnector3">
            <a:avLst>
              <a:gd fmla="val 50000" name="adj1"/>
            </a:avLst>
          </a:prstGeom>
          <a:noFill/>
          <a:ln cap="flat" cmpd="sng" w="9525">
            <a:solidFill>
              <a:srgbClr val="000000"/>
            </a:solidFill>
            <a:prstDash val="solid"/>
            <a:round/>
            <a:headEnd len="med" w="med" type="oval"/>
            <a:tailEnd len="med" w="med" type="oval"/>
          </a:ln>
        </p:spPr>
      </p:cxnSp>
      <p:cxnSp>
        <p:nvCxnSpPr>
          <p:cNvPr id="467" name="Google Shape;467;p5"/>
          <p:cNvCxnSpPr/>
          <p:nvPr/>
        </p:nvCxnSpPr>
        <p:spPr>
          <a:xfrm rot="-5400000">
            <a:off x="5472788" y="1395057"/>
            <a:ext cx="1338900" cy="519300"/>
          </a:xfrm>
          <a:prstGeom prst="bentConnector2">
            <a:avLst/>
          </a:prstGeom>
          <a:noFill/>
          <a:ln cap="flat" cmpd="sng" w="9525">
            <a:solidFill>
              <a:srgbClr val="000000"/>
            </a:solidFill>
            <a:prstDash val="solid"/>
            <a:round/>
            <a:headEnd len="med" w="med" type="oval"/>
            <a:tailEnd len="med" w="med" type="oval"/>
          </a:ln>
        </p:spPr>
      </p:cxnSp>
      <p:cxnSp>
        <p:nvCxnSpPr>
          <p:cNvPr id="468" name="Google Shape;468;p5"/>
          <p:cNvCxnSpPr/>
          <p:nvPr/>
        </p:nvCxnSpPr>
        <p:spPr>
          <a:xfrm>
            <a:off x="4606388" y="3571945"/>
            <a:ext cx="1795500" cy="311100"/>
          </a:xfrm>
          <a:prstGeom prst="bentConnector3">
            <a:avLst>
              <a:gd fmla="val 50000" name="adj1"/>
            </a:avLst>
          </a:prstGeom>
          <a:noFill/>
          <a:ln cap="flat" cmpd="sng" w="9525">
            <a:solidFill>
              <a:srgbClr val="000000"/>
            </a:solidFill>
            <a:prstDash val="solid"/>
            <a:round/>
            <a:headEnd len="med" w="med" type="oval"/>
            <a:tailEnd len="med" w="med" type="oval"/>
          </a:ln>
        </p:spPr>
      </p:cxnSp>
      <p:sp>
        <p:nvSpPr>
          <p:cNvPr id="469" name="Google Shape;469;p5"/>
          <p:cNvSpPr txBox="1"/>
          <p:nvPr/>
        </p:nvSpPr>
        <p:spPr>
          <a:xfrm>
            <a:off x="838368" y="294953"/>
            <a:ext cx="45720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L" sz="3200" u="none" cap="none" strike="noStrike">
                <a:solidFill>
                  <a:schemeClr val="dk1"/>
                </a:solidFill>
                <a:latin typeface="Raleway"/>
                <a:ea typeface="Raleway"/>
                <a:cs typeface="Raleway"/>
                <a:sym typeface="Raleway"/>
              </a:rPr>
              <a:t>DISEÑO DE ESTUDIO</a:t>
            </a:r>
            <a:endParaRPr b="0" i="0" sz="1400" u="none" cap="none" strike="noStrike">
              <a:solidFill>
                <a:srgbClr val="000000"/>
              </a:solidFill>
              <a:latin typeface="Arial"/>
              <a:ea typeface="Arial"/>
              <a:cs typeface="Arial"/>
              <a:sym typeface="Arial"/>
            </a:endParaRPr>
          </a:p>
        </p:txBody>
      </p:sp>
      <p:pic>
        <p:nvPicPr>
          <p:cNvPr id="470" name="Google Shape;470;p5"/>
          <p:cNvPicPr preferRelativeResize="0"/>
          <p:nvPr/>
        </p:nvPicPr>
        <p:blipFill rotWithShape="1">
          <a:blip r:embed="rId3">
            <a:alphaModFix/>
          </a:blip>
          <a:srcRect b="0" l="0" r="0" t="0"/>
          <a:stretch/>
        </p:blipFill>
        <p:spPr>
          <a:xfrm>
            <a:off x="3561601" y="2199451"/>
            <a:ext cx="2651423" cy="820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INTRODUCCIÓN</a:t>
            </a:r>
            <a:endParaRPr/>
          </a:p>
        </p:txBody>
      </p:sp>
      <p:sp>
        <p:nvSpPr>
          <p:cNvPr id="476" name="Google Shape;476;p2"/>
          <p:cNvSpPr txBox="1"/>
          <p:nvPr>
            <p:ph idx="1" type="body"/>
          </p:nvPr>
        </p:nvSpPr>
        <p:spPr>
          <a:xfrm>
            <a:off x="1135165" y="1640245"/>
            <a:ext cx="7664635" cy="2775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s-CL" sz="1400">
                <a:solidFill>
                  <a:schemeClr val="dk1"/>
                </a:solidFill>
              </a:rPr>
              <a:t>OBJETIVO GENERAL: </a:t>
            </a:r>
            <a:r>
              <a:rPr lang="es-CL" sz="1400">
                <a:solidFill>
                  <a:schemeClr val="dk1"/>
                </a:solidFill>
              </a:rPr>
              <a:t>Definir bases epidemiológicas del método científico aplicando la metodología mayéutica indagatoria .</a:t>
            </a:r>
            <a:endParaRPr/>
          </a:p>
          <a:p>
            <a:pPr indent="0" lvl="0" marL="0" rtl="0" algn="just">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s-CL" sz="1400">
                <a:solidFill>
                  <a:schemeClr val="dk1"/>
                </a:solidFill>
              </a:rPr>
              <a:t>OBJETIVOS ESPECÍFICOS: </a:t>
            </a:r>
            <a:endParaRPr/>
          </a:p>
          <a:p>
            <a:pPr indent="-514350" lvl="0" marL="514350" rtl="0" algn="just">
              <a:lnSpc>
                <a:spcPct val="115000"/>
              </a:lnSpc>
              <a:spcBef>
                <a:spcPts val="0"/>
              </a:spcBef>
              <a:spcAft>
                <a:spcPts val="0"/>
              </a:spcAft>
              <a:buSzPts val="1000"/>
              <a:buFont typeface="Arial"/>
              <a:buAutoNum type="arabicPeriod"/>
            </a:pPr>
            <a:r>
              <a:rPr lang="es-CL" sz="1400"/>
              <a:t>Definir y describir cada una de las etapas del método mayéutico indagatorio </a:t>
            </a:r>
            <a:endParaRPr/>
          </a:p>
          <a:p>
            <a:pPr indent="-514350" lvl="0" marL="514350" rtl="0" algn="just">
              <a:lnSpc>
                <a:spcPct val="115000"/>
              </a:lnSpc>
              <a:spcBef>
                <a:spcPts val="0"/>
              </a:spcBef>
              <a:spcAft>
                <a:spcPts val="0"/>
              </a:spcAft>
              <a:buSzPts val="1000"/>
              <a:buFont typeface="Arial"/>
              <a:buAutoNum type="arabicPeriod"/>
            </a:pPr>
            <a:r>
              <a:rPr lang="es-CL" sz="1400"/>
              <a:t>Evidenciar mediante la realización de un Congreso internacional el impacto de una serie de elecciones aplicando la metodología propuesta en estudiantes de medicina de universidades latinoamericanos. </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1600"/>
              </a:spcBef>
              <a:spcAft>
                <a:spcPts val="1600"/>
              </a:spcAft>
              <a:buSzPts val="1000"/>
              <a:buNone/>
            </a:pPr>
            <a:r>
              <a:t/>
            </a:r>
            <a:endParaRPr/>
          </a:p>
        </p:txBody>
      </p:sp>
      <p:sp>
        <p:nvSpPr>
          <p:cNvPr id="477" name="Google Shape;477;p2"/>
          <p:cNvSpPr txBox="1"/>
          <p:nvPr/>
        </p:nvSpPr>
        <p:spPr>
          <a:xfrm>
            <a:off x="917882" y="727355"/>
            <a:ext cx="4572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L" sz="3200" u="none" cap="none" strike="noStrike">
                <a:solidFill>
                  <a:schemeClr val="dk1"/>
                </a:solidFill>
                <a:latin typeface="Raleway"/>
                <a:ea typeface="Raleway"/>
                <a:cs typeface="Raleway"/>
                <a:sym typeface="Raleway"/>
              </a:rPr>
              <a:t>OBJETIVOS</a:t>
            </a:r>
            <a:endParaRPr b="1" i="0" sz="3200" u="none" cap="none" strike="noStrike">
              <a:solidFill>
                <a:schemeClr val="dk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19e0848bbdb_0_1"/>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t/>
            </a:r>
            <a:endParaRPr/>
          </a:p>
        </p:txBody>
      </p:sp>
      <p:sp>
        <p:nvSpPr>
          <p:cNvPr id="483" name="Google Shape;483;g19e0848bbdb_0_1"/>
          <p:cNvSpPr txBox="1"/>
          <p:nvPr/>
        </p:nvSpPr>
        <p:spPr>
          <a:xfrm>
            <a:off x="880707" y="182030"/>
            <a:ext cx="4572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L" sz="3200" u="none" cap="none" strike="noStrike">
                <a:solidFill>
                  <a:schemeClr val="dk1"/>
                </a:solidFill>
                <a:latin typeface="Raleway"/>
                <a:ea typeface="Raleway"/>
                <a:cs typeface="Raleway"/>
                <a:sym typeface="Raleway"/>
              </a:rPr>
              <a:t>INTERVENCIÓN</a:t>
            </a:r>
            <a:endParaRPr b="1" i="0" sz="3200" u="none" cap="none" strike="noStrike">
              <a:solidFill>
                <a:schemeClr val="dk1"/>
              </a:solidFill>
              <a:latin typeface="Raleway"/>
              <a:ea typeface="Raleway"/>
              <a:cs typeface="Raleway"/>
              <a:sym typeface="Raleway"/>
            </a:endParaRPr>
          </a:p>
        </p:txBody>
      </p:sp>
      <p:pic>
        <p:nvPicPr>
          <p:cNvPr id="484" name="Google Shape;484;g19e0848bbdb_0_1" title="Videopromocional.wmv">
            <a:hlinkClick r:id="rId3"/>
          </p:cNvPr>
          <p:cNvPicPr preferRelativeResize="0"/>
          <p:nvPr/>
        </p:nvPicPr>
        <p:blipFill rotWithShape="1">
          <a:blip r:embed="rId4">
            <a:alphaModFix/>
          </a:blip>
          <a:srcRect b="0" l="0" r="0" t="0"/>
          <a:stretch/>
        </p:blipFill>
        <p:spPr>
          <a:xfrm>
            <a:off x="786775" y="1158149"/>
            <a:ext cx="4062494" cy="2285150"/>
          </a:xfrm>
          <a:prstGeom prst="rect">
            <a:avLst/>
          </a:prstGeom>
          <a:noFill/>
          <a:ln>
            <a:noFill/>
          </a:ln>
        </p:spPr>
      </p:pic>
      <p:sp>
        <p:nvSpPr>
          <p:cNvPr id="485" name="Google Shape;485;g19e0848bbdb_0_1"/>
          <p:cNvSpPr/>
          <p:nvPr/>
        </p:nvSpPr>
        <p:spPr>
          <a:xfrm>
            <a:off x="4870525" y="2025800"/>
            <a:ext cx="718500" cy="41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19e0848bbdb_0_1"/>
          <p:cNvSpPr/>
          <p:nvPr/>
        </p:nvSpPr>
        <p:spPr>
          <a:xfrm>
            <a:off x="976975" y="3606200"/>
            <a:ext cx="2873400" cy="119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Fase 1: Prehabilitación . Cuenta Pública Zonales 22 noviembre 2020 se decide realizar un curso y un congreso para enseñar a realizar una investigación científica.</a:t>
            </a:r>
            <a:endParaRPr b="0" i="0" sz="1400" u="none" cap="none" strike="noStrike">
              <a:solidFill>
                <a:srgbClr val="000000"/>
              </a:solidFill>
              <a:latin typeface="Arial"/>
              <a:ea typeface="Arial"/>
              <a:cs typeface="Arial"/>
              <a:sym typeface="Arial"/>
            </a:endParaRPr>
          </a:p>
        </p:txBody>
      </p:sp>
      <p:sp>
        <p:nvSpPr>
          <p:cNvPr id="487" name="Google Shape;487;g19e0848bbdb_0_1"/>
          <p:cNvSpPr/>
          <p:nvPr/>
        </p:nvSpPr>
        <p:spPr>
          <a:xfrm>
            <a:off x="3951000" y="3834425"/>
            <a:ext cx="1307400" cy="689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19e0848bbdb_0_1"/>
          <p:cNvSpPr/>
          <p:nvPr/>
        </p:nvSpPr>
        <p:spPr>
          <a:xfrm>
            <a:off x="5359025" y="3594400"/>
            <a:ext cx="3591900" cy="145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Fase 2: Habilitación: El 13 de abril 2021 con el programa ya establecido y los docentes confirmados sumados a los patrocinios y auspiciadores se inicia el proceso de difusión del curso “Desarrollo de metaanálisis y revisiones literarias apara el estudiante de medicina”.</a:t>
            </a:r>
            <a:endParaRPr b="0" i="0" sz="1400" u="none" cap="none" strike="noStrike">
              <a:solidFill>
                <a:srgbClr val="000000"/>
              </a:solidFill>
              <a:latin typeface="Arial"/>
              <a:ea typeface="Arial"/>
              <a:cs typeface="Arial"/>
              <a:sym typeface="Arial"/>
            </a:endParaRPr>
          </a:p>
        </p:txBody>
      </p:sp>
      <p:pic>
        <p:nvPicPr>
          <p:cNvPr id="489" name="Google Shape;489;g19e0848bbdb_0_1" title="Clase 1.mp4">
            <a:hlinkClick r:id="rId5"/>
          </p:cNvPr>
          <p:cNvPicPr preferRelativeResize="0"/>
          <p:nvPr/>
        </p:nvPicPr>
        <p:blipFill rotWithShape="1">
          <a:blip r:embed="rId6">
            <a:alphaModFix/>
          </a:blip>
          <a:srcRect b="0" l="0" r="0" t="0"/>
          <a:stretch/>
        </p:blipFill>
        <p:spPr>
          <a:xfrm>
            <a:off x="5605107" y="152400"/>
            <a:ext cx="3231356" cy="1721000"/>
          </a:xfrm>
          <a:prstGeom prst="rect">
            <a:avLst/>
          </a:prstGeom>
          <a:noFill/>
          <a:ln>
            <a:noFill/>
          </a:ln>
        </p:spPr>
      </p:pic>
      <p:pic>
        <p:nvPicPr>
          <p:cNvPr id="490" name="Google Shape;490;g19e0848bbdb_0_1" title="Taller 1.mp4">
            <a:hlinkClick r:id="rId7"/>
          </p:cNvPr>
          <p:cNvPicPr preferRelativeResize="0"/>
          <p:nvPr/>
        </p:nvPicPr>
        <p:blipFill rotWithShape="1">
          <a:blip r:embed="rId8">
            <a:alphaModFix/>
          </a:blip>
          <a:srcRect b="0" l="0" r="0" t="0"/>
          <a:stretch/>
        </p:blipFill>
        <p:spPr>
          <a:xfrm>
            <a:off x="5610275" y="1873400"/>
            <a:ext cx="3226871" cy="1721000"/>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1a4b005bc15_0_11"/>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t/>
            </a:r>
            <a:endParaRPr/>
          </a:p>
        </p:txBody>
      </p:sp>
      <p:sp>
        <p:nvSpPr>
          <p:cNvPr id="496" name="Google Shape;496;g1a4b005bc15_0_11"/>
          <p:cNvSpPr/>
          <p:nvPr/>
        </p:nvSpPr>
        <p:spPr>
          <a:xfrm>
            <a:off x="775825" y="3606200"/>
            <a:ext cx="3074700" cy="1440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Fase 3: Ejecución:A partir de los trabajos desarrollados en el curso precongreso de MBE los estudiantes voluntariamente postulan sus trabajos a la competencia científica del Congreso.</a:t>
            </a:r>
            <a:endParaRPr b="0" i="0" sz="1400" u="none" cap="none" strike="noStrike">
              <a:solidFill>
                <a:srgbClr val="000000"/>
              </a:solidFill>
              <a:latin typeface="Arial"/>
              <a:ea typeface="Arial"/>
              <a:cs typeface="Arial"/>
              <a:sym typeface="Arial"/>
            </a:endParaRPr>
          </a:p>
        </p:txBody>
      </p:sp>
      <p:sp>
        <p:nvSpPr>
          <p:cNvPr id="497" name="Google Shape;497;g1a4b005bc15_0_11"/>
          <p:cNvSpPr/>
          <p:nvPr/>
        </p:nvSpPr>
        <p:spPr>
          <a:xfrm>
            <a:off x="3951000" y="3834425"/>
            <a:ext cx="1307400" cy="689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g1a4b005bc15_0_11"/>
          <p:cNvSpPr/>
          <p:nvPr/>
        </p:nvSpPr>
        <p:spPr>
          <a:xfrm>
            <a:off x="5359025" y="3594400"/>
            <a:ext cx="3591900" cy="145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Fase 4 Aplicación y Reflexión. El congreso inicia sus clases el 5 de noviembre y finaliza el 6 de diciembre con la entrega de 7 premios en 3 subtipos de categorías.</a:t>
            </a:r>
            <a:endParaRPr b="0" i="0" sz="1400" u="none" cap="none" strike="noStrike">
              <a:solidFill>
                <a:srgbClr val="000000"/>
              </a:solidFill>
              <a:latin typeface="Arial"/>
              <a:ea typeface="Arial"/>
              <a:cs typeface="Arial"/>
              <a:sym typeface="Arial"/>
            </a:endParaRPr>
          </a:p>
        </p:txBody>
      </p:sp>
      <p:pic>
        <p:nvPicPr>
          <p:cNvPr id="499" name="Google Shape;499;g1a4b005bc15_0_11" title="Fechas.mp4">
            <a:hlinkClick r:id="rId3"/>
          </p:cNvPr>
          <p:cNvPicPr preferRelativeResize="0"/>
          <p:nvPr/>
        </p:nvPicPr>
        <p:blipFill rotWithShape="1">
          <a:blip r:embed="rId4">
            <a:alphaModFix/>
          </a:blip>
          <a:srcRect b="0" l="0" r="0" t="0"/>
          <a:stretch/>
        </p:blipFill>
        <p:spPr>
          <a:xfrm>
            <a:off x="703000" y="152400"/>
            <a:ext cx="3301401" cy="3301401"/>
          </a:xfrm>
          <a:prstGeom prst="rect">
            <a:avLst/>
          </a:prstGeom>
          <a:noFill/>
          <a:ln>
            <a:noFill/>
          </a:ln>
        </p:spPr>
      </p:pic>
      <p:sp>
        <p:nvSpPr>
          <p:cNvPr id="500" name="Google Shape;500;g1a4b005bc15_0_11"/>
          <p:cNvSpPr/>
          <p:nvPr/>
        </p:nvSpPr>
        <p:spPr>
          <a:xfrm>
            <a:off x="3646650" y="1371975"/>
            <a:ext cx="1307400" cy="689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Video presentación Congreso Revista" id="501" name="Google Shape;501;g1a4b005bc15_0_11" title="Revista Anacem">
            <a:hlinkClick r:id="rId5"/>
          </p:cNvPr>
          <p:cNvPicPr preferRelativeResize="0"/>
          <p:nvPr/>
        </p:nvPicPr>
        <p:blipFill rotWithShape="1">
          <a:blip r:embed="rId6">
            <a:alphaModFix/>
          </a:blip>
          <a:srcRect b="0" l="0" r="0" t="0"/>
          <a:stretch/>
        </p:blipFill>
        <p:spPr>
          <a:xfrm>
            <a:off x="4954046" y="152400"/>
            <a:ext cx="4401866" cy="330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RESULTADOS</a:t>
            </a:r>
            <a:endParaRPr/>
          </a:p>
        </p:txBody>
      </p:sp>
      <p:sp>
        <p:nvSpPr>
          <p:cNvPr id="507" name="Google Shape;507;p6"/>
          <p:cNvSpPr txBox="1"/>
          <p:nvPr/>
        </p:nvSpPr>
        <p:spPr>
          <a:xfrm>
            <a:off x="6093675" y="421322"/>
            <a:ext cx="45720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L" sz="3200" u="none" cap="none" strike="noStrike">
                <a:solidFill>
                  <a:schemeClr val="dk1"/>
                </a:solidFill>
                <a:latin typeface="Raleway"/>
                <a:ea typeface="Raleway"/>
                <a:cs typeface="Raleway"/>
                <a:sym typeface="Raleway"/>
              </a:rPr>
              <a:t>RESULTADOS</a:t>
            </a:r>
            <a:endParaRPr b="0" i="0" sz="1400" u="none" cap="none" strike="noStrike">
              <a:solidFill>
                <a:srgbClr val="000000"/>
              </a:solidFill>
              <a:latin typeface="Arial"/>
              <a:ea typeface="Arial"/>
              <a:cs typeface="Arial"/>
              <a:sym typeface="Arial"/>
            </a:endParaRPr>
          </a:p>
        </p:txBody>
      </p:sp>
      <p:pic>
        <p:nvPicPr>
          <p:cNvPr id="508" name="Google Shape;508;p6"/>
          <p:cNvPicPr preferRelativeResize="0"/>
          <p:nvPr/>
        </p:nvPicPr>
        <p:blipFill rotWithShape="1">
          <a:blip r:embed="rId3">
            <a:alphaModFix/>
          </a:blip>
          <a:srcRect b="13000" l="3502" r="0" t="9293"/>
          <a:stretch/>
        </p:blipFill>
        <p:spPr>
          <a:xfrm>
            <a:off x="5018500" y="1149400"/>
            <a:ext cx="4125501" cy="1867749"/>
          </a:xfrm>
          <a:prstGeom prst="rect">
            <a:avLst/>
          </a:prstGeom>
          <a:noFill/>
          <a:ln>
            <a:noFill/>
          </a:ln>
        </p:spPr>
      </p:pic>
      <p:pic>
        <p:nvPicPr>
          <p:cNvPr id="509" name="Google Shape;509;p6"/>
          <p:cNvPicPr preferRelativeResize="0"/>
          <p:nvPr/>
        </p:nvPicPr>
        <p:blipFill rotWithShape="1">
          <a:blip r:embed="rId4">
            <a:alphaModFix/>
          </a:blip>
          <a:srcRect b="11064" l="0" r="0" t="8406"/>
          <a:stretch/>
        </p:blipFill>
        <p:spPr>
          <a:xfrm>
            <a:off x="5018500" y="3160450"/>
            <a:ext cx="4125501" cy="1867749"/>
          </a:xfrm>
          <a:prstGeom prst="rect">
            <a:avLst/>
          </a:prstGeom>
          <a:noFill/>
          <a:ln>
            <a:noFill/>
          </a:ln>
        </p:spPr>
      </p:pic>
      <p:pic>
        <p:nvPicPr>
          <p:cNvPr id="510" name="Google Shape;510;p6"/>
          <p:cNvPicPr preferRelativeResize="0"/>
          <p:nvPr/>
        </p:nvPicPr>
        <p:blipFill rotWithShape="1">
          <a:blip r:embed="rId5">
            <a:alphaModFix/>
          </a:blip>
          <a:srcRect b="0" l="30071" r="30201" t="11032"/>
          <a:stretch/>
        </p:blipFill>
        <p:spPr>
          <a:xfrm>
            <a:off x="1291950" y="421325"/>
            <a:ext cx="2791824" cy="3515324"/>
          </a:xfrm>
          <a:prstGeom prst="rect">
            <a:avLst/>
          </a:prstGeom>
          <a:noFill/>
          <a:ln>
            <a:noFill/>
          </a:ln>
        </p:spPr>
      </p:pic>
      <p:pic>
        <p:nvPicPr>
          <p:cNvPr id="511" name="Google Shape;511;p6"/>
          <p:cNvPicPr preferRelativeResize="0"/>
          <p:nvPr/>
        </p:nvPicPr>
        <p:blipFill rotWithShape="1">
          <a:blip r:embed="rId6">
            <a:alphaModFix/>
          </a:blip>
          <a:srcRect b="0" l="26772" r="28108" t="6672"/>
          <a:stretch/>
        </p:blipFill>
        <p:spPr>
          <a:xfrm>
            <a:off x="550600" y="249025"/>
            <a:ext cx="4125501" cy="4797850"/>
          </a:xfrm>
          <a:prstGeom prst="rect">
            <a:avLst/>
          </a:prstGeom>
          <a:noFill/>
          <a:ln>
            <a:noFill/>
          </a:ln>
        </p:spPr>
      </p:pic>
      <p:sp>
        <p:nvSpPr>
          <p:cNvPr id="512" name="Google Shape;512;p6"/>
          <p:cNvSpPr txBox="1"/>
          <p:nvPr/>
        </p:nvSpPr>
        <p:spPr>
          <a:xfrm>
            <a:off x="349800" y="4527900"/>
            <a:ext cx="4676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CL" sz="1400" u="sng" cap="none" strike="noStrike">
                <a:solidFill>
                  <a:schemeClr val="hlink"/>
                </a:solidFill>
                <a:latin typeface="Arial"/>
                <a:ea typeface="Arial"/>
                <a:cs typeface="Arial"/>
                <a:sym typeface="Arial"/>
                <a:hlinkClick r:id="rId7"/>
              </a:rPr>
              <a:t>https://revista.anacem.cl/wp-content/uploads/2021/06/ANACEM-15-1-2-2.pdf</a:t>
            </a:r>
            <a:r>
              <a:rPr b="0" i="0" lang="es-C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a4b005bc15_0_23"/>
          <p:cNvSpPr txBox="1"/>
          <p:nvPr>
            <p:ph idx="1" type="subTitle"/>
          </p:nvPr>
        </p:nvSpPr>
        <p:spPr>
          <a:xfrm>
            <a:off x="6390275" y="1413250"/>
            <a:ext cx="2061000" cy="46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t/>
            </a:r>
            <a:endParaRPr/>
          </a:p>
        </p:txBody>
      </p:sp>
      <p:sp>
        <p:nvSpPr>
          <p:cNvPr id="518" name="Google Shape;518;g1a4b005bc15_0_23"/>
          <p:cNvSpPr txBox="1"/>
          <p:nvPr>
            <p:ph idx="2" type="subTitle"/>
          </p:nvPr>
        </p:nvSpPr>
        <p:spPr>
          <a:xfrm>
            <a:off x="6390275" y="2336850"/>
            <a:ext cx="2061000" cy="46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t/>
            </a:r>
            <a:endParaRPr/>
          </a:p>
        </p:txBody>
      </p:sp>
      <p:sp>
        <p:nvSpPr>
          <p:cNvPr id="519" name="Google Shape;519;g1a4b005bc15_0_23"/>
          <p:cNvSpPr txBox="1"/>
          <p:nvPr>
            <p:ph idx="3" type="subTitle"/>
          </p:nvPr>
        </p:nvSpPr>
        <p:spPr>
          <a:xfrm>
            <a:off x="5991175" y="2538350"/>
            <a:ext cx="2560800" cy="46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s-CL" u="sng">
                <a:solidFill>
                  <a:schemeClr val="hlink"/>
                </a:solidFill>
                <a:hlinkClick r:id="rId3"/>
              </a:rPr>
              <a:t>https://revista.anacem.cl/wp-content/uploads/2022/03/Edicion_Especial_2021_1.pdf</a:t>
            </a:r>
            <a:r>
              <a:rPr lang="es-CL"/>
              <a:t> </a:t>
            </a:r>
            <a:endParaRPr/>
          </a:p>
        </p:txBody>
      </p:sp>
      <p:sp>
        <p:nvSpPr>
          <p:cNvPr id="520" name="Google Shape;520;g1a4b005bc15_0_23"/>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v</a:t>
            </a:r>
            <a:endParaRPr/>
          </a:p>
        </p:txBody>
      </p:sp>
      <p:pic>
        <p:nvPicPr>
          <p:cNvPr id="521" name="Google Shape;521;g1a4b005bc15_0_23"/>
          <p:cNvPicPr preferRelativeResize="0"/>
          <p:nvPr/>
        </p:nvPicPr>
        <p:blipFill rotWithShape="1">
          <a:blip r:embed="rId4">
            <a:alphaModFix/>
          </a:blip>
          <a:srcRect b="11173" l="2356" r="4454" t="11065"/>
          <a:stretch/>
        </p:blipFill>
        <p:spPr>
          <a:xfrm>
            <a:off x="833300" y="233275"/>
            <a:ext cx="5157876" cy="2419774"/>
          </a:xfrm>
          <a:prstGeom prst="rect">
            <a:avLst/>
          </a:prstGeom>
          <a:noFill/>
          <a:ln>
            <a:noFill/>
          </a:ln>
        </p:spPr>
      </p:pic>
      <p:pic>
        <p:nvPicPr>
          <p:cNvPr id="522" name="Google Shape;522;g1a4b005bc15_0_23"/>
          <p:cNvPicPr preferRelativeResize="0"/>
          <p:nvPr/>
        </p:nvPicPr>
        <p:blipFill rotWithShape="1">
          <a:blip r:embed="rId5">
            <a:alphaModFix/>
          </a:blip>
          <a:srcRect b="0" l="28182" r="28532" t="9958"/>
          <a:stretch/>
        </p:blipFill>
        <p:spPr>
          <a:xfrm>
            <a:off x="6102875" y="89600"/>
            <a:ext cx="2061000" cy="2410333"/>
          </a:xfrm>
          <a:prstGeom prst="rect">
            <a:avLst/>
          </a:prstGeom>
          <a:noFill/>
          <a:ln>
            <a:noFill/>
          </a:ln>
        </p:spPr>
      </p:pic>
      <p:pic>
        <p:nvPicPr>
          <p:cNvPr id="523" name="Google Shape;523;g1a4b005bc15_0_23"/>
          <p:cNvPicPr preferRelativeResize="0"/>
          <p:nvPr/>
        </p:nvPicPr>
        <p:blipFill rotWithShape="1">
          <a:blip r:embed="rId6">
            <a:alphaModFix/>
          </a:blip>
          <a:srcRect b="11020" l="0" r="0" t="27858"/>
          <a:stretch/>
        </p:blipFill>
        <p:spPr>
          <a:xfrm>
            <a:off x="6102875" y="3046576"/>
            <a:ext cx="2060998" cy="1887525"/>
          </a:xfrm>
          <a:prstGeom prst="rect">
            <a:avLst/>
          </a:prstGeom>
          <a:noFill/>
          <a:ln>
            <a:noFill/>
          </a:ln>
        </p:spPr>
      </p:pic>
      <p:pic>
        <p:nvPicPr>
          <p:cNvPr id="524" name="Google Shape;524;g1a4b005bc15_0_23" title="Gráfico"/>
          <p:cNvPicPr preferRelativeResize="0"/>
          <p:nvPr/>
        </p:nvPicPr>
        <p:blipFill rotWithShape="1">
          <a:blip r:embed="rId7">
            <a:alphaModFix/>
          </a:blip>
          <a:srcRect b="0" l="0" r="0" t="0"/>
          <a:stretch/>
        </p:blipFill>
        <p:spPr>
          <a:xfrm>
            <a:off x="1503513" y="2897512"/>
            <a:ext cx="3534744" cy="2185650"/>
          </a:xfrm>
          <a:prstGeom prst="rect">
            <a:avLst/>
          </a:prstGeom>
          <a:noFill/>
          <a:ln>
            <a:noFill/>
          </a:ln>
        </p:spPr>
      </p:pic>
      <p:sp>
        <p:nvSpPr>
          <p:cNvPr id="525" name="Google Shape;525;g1a4b005bc15_0_23"/>
          <p:cNvSpPr txBox="1"/>
          <p:nvPr/>
        </p:nvSpPr>
        <p:spPr>
          <a:xfrm>
            <a:off x="1808288" y="2653050"/>
            <a:ext cx="3036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Nunito"/>
                <a:ea typeface="Nunito"/>
                <a:cs typeface="Nunito"/>
                <a:sym typeface="Nunito"/>
              </a:rPr>
              <a:t>Calificaciones obtenidas durante la competencia científica</a:t>
            </a:r>
            <a:endParaRPr b="0" i="0" sz="1400" u="none" cap="none" strike="noStrike">
              <a:solidFill>
                <a:srgbClr val="000000"/>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9" name="Shape 529"/>
        <p:cNvGrpSpPr/>
        <p:nvPr/>
      </p:nvGrpSpPr>
      <p:grpSpPr>
        <a:xfrm>
          <a:off x="0" y="0"/>
          <a:ext cx="0" cy="0"/>
          <a:chOff x="0" y="0"/>
          <a:chExt cx="0" cy="0"/>
        </a:xfrm>
      </p:grpSpPr>
      <p:sp>
        <p:nvSpPr>
          <p:cNvPr id="530" name="Google Shape;530;p7"/>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RESULTADOS</a:t>
            </a:r>
            <a:endParaRPr/>
          </a:p>
        </p:txBody>
      </p:sp>
      <p:sp>
        <p:nvSpPr>
          <p:cNvPr id="531" name="Google Shape;531;p7"/>
          <p:cNvSpPr txBox="1"/>
          <p:nvPr/>
        </p:nvSpPr>
        <p:spPr>
          <a:xfrm>
            <a:off x="2468792" y="147408"/>
            <a:ext cx="4572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CL" sz="3200" u="none" cap="none" strike="noStrike">
                <a:solidFill>
                  <a:schemeClr val="dk1"/>
                </a:solidFill>
                <a:latin typeface="Raleway"/>
                <a:ea typeface="Raleway"/>
                <a:cs typeface="Raleway"/>
                <a:sym typeface="Raleway"/>
              </a:rPr>
              <a:t>RESULTADOS</a:t>
            </a:r>
            <a:endParaRPr b="0" i="0" sz="1400" u="none" cap="none" strike="noStrike">
              <a:solidFill>
                <a:srgbClr val="000000"/>
              </a:solidFill>
              <a:latin typeface="Arial"/>
              <a:ea typeface="Arial"/>
              <a:cs typeface="Arial"/>
              <a:sym typeface="Arial"/>
            </a:endParaRPr>
          </a:p>
        </p:txBody>
      </p:sp>
      <p:pic>
        <p:nvPicPr>
          <p:cNvPr id="532" name="Google Shape;532;p7"/>
          <p:cNvPicPr preferRelativeResize="0"/>
          <p:nvPr/>
        </p:nvPicPr>
        <p:blipFill rotWithShape="1">
          <a:blip r:embed="rId4">
            <a:alphaModFix/>
          </a:blip>
          <a:srcRect b="0" l="0" r="0" t="0"/>
          <a:stretch/>
        </p:blipFill>
        <p:spPr>
          <a:xfrm>
            <a:off x="550600" y="1465813"/>
            <a:ext cx="4664725" cy="2752950"/>
          </a:xfrm>
          <a:prstGeom prst="rect">
            <a:avLst/>
          </a:prstGeom>
          <a:noFill/>
          <a:ln>
            <a:noFill/>
          </a:ln>
        </p:spPr>
      </p:pic>
      <p:pic>
        <p:nvPicPr>
          <p:cNvPr id="533" name="Google Shape;533;p7"/>
          <p:cNvPicPr preferRelativeResize="0"/>
          <p:nvPr/>
        </p:nvPicPr>
        <p:blipFill rotWithShape="1">
          <a:blip r:embed="rId5">
            <a:alphaModFix/>
          </a:blip>
          <a:srcRect b="0" l="0" r="0" t="0"/>
          <a:stretch/>
        </p:blipFill>
        <p:spPr>
          <a:xfrm>
            <a:off x="5833125" y="3020922"/>
            <a:ext cx="2966074" cy="2122578"/>
          </a:xfrm>
          <a:prstGeom prst="rect">
            <a:avLst/>
          </a:prstGeom>
          <a:noFill/>
          <a:ln>
            <a:noFill/>
          </a:ln>
        </p:spPr>
      </p:pic>
      <p:pic>
        <p:nvPicPr>
          <p:cNvPr id="534" name="Google Shape;534;p7"/>
          <p:cNvPicPr preferRelativeResize="0"/>
          <p:nvPr/>
        </p:nvPicPr>
        <p:blipFill rotWithShape="1">
          <a:blip r:embed="rId6">
            <a:alphaModFix/>
          </a:blip>
          <a:srcRect b="0" l="0" r="0" t="0"/>
          <a:stretch/>
        </p:blipFill>
        <p:spPr>
          <a:xfrm>
            <a:off x="5762425" y="1161508"/>
            <a:ext cx="3036764" cy="1789267"/>
          </a:xfrm>
          <a:prstGeom prst="rect">
            <a:avLst/>
          </a:prstGeom>
          <a:noFill/>
          <a:ln>
            <a:noFill/>
          </a:ln>
        </p:spPr>
      </p:pic>
      <p:sp>
        <p:nvSpPr>
          <p:cNvPr id="535" name="Google Shape;535;p7"/>
          <p:cNvSpPr txBox="1"/>
          <p:nvPr/>
        </p:nvSpPr>
        <p:spPr>
          <a:xfrm>
            <a:off x="5833125" y="732400"/>
            <a:ext cx="3036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Nunito"/>
                <a:ea typeface="Nunito"/>
                <a:cs typeface="Nunito"/>
                <a:sym typeface="Nunito"/>
              </a:rPr>
              <a:t>Distribución Notas Pretest y prueba final según el curso</a:t>
            </a:r>
            <a:endParaRPr b="0" i="0" sz="1400" u="none" cap="none" strike="noStrike">
              <a:solidFill>
                <a:srgbClr val="000000"/>
              </a:solidFill>
              <a:latin typeface="Nunito"/>
              <a:ea typeface="Nunito"/>
              <a:cs typeface="Nunito"/>
              <a:sym typeface="Nunito"/>
            </a:endParaRPr>
          </a:p>
        </p:txBody>
      </p:sp>
      <p:sp>
        <p:nvSpPr>
          <p:cNvPr id="536" name="Google Shape;536;p7"/>
          <p:cNvSpPr/>
          <p:nvPr/>
        </p:nvSpPr>
        <p:spPr>
          <a:xfrm>
            <a:off x="632150" y="4218775"/>
            <a:ext cx="4870500" cy="924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La mediana de 5,29; DS=1,51; p&lt;0,05 en el primer test respecto al post test que obtuvo un promedio y una mediana 5,51; 1,74 ;p&lt;0,05 mientras que el promedio final fue de un 5,03 DS=1,69;p&lt;0,01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CDC"/>
        </a:solidFill>
      </p:bgPr>
    </p:bg>
    <p:spTree>
      <p:nvGrpSpPr>
        <p:cNvPr id="313" name="Shape 313"/>
        <p:cNvGrpSpPr/>
        <p:nvPr/>
      </p:nvGrpSpPr>
      <p:grpSpPr>
        <a:xfrm>
          <a:off x="0" y="0"/>
          <a:ext cx="0" cy="0"/>
          <a:chOff x="0" y="0"/>
          <a:chExt cx="0" cy="0"/>
        </a:xfrm>
      </p:grpSpPr>
      <p:sp>
        <p:nvSpPr>
          <p:cNvPr id="314" name="Google Shape;314;g19e0848bbdb_0_10"/>
          <p:cNvSpPr/>
          <p:nvPr/>
        </p:nvSpPr>
        <p:spPr>
          <a:xfrm>
            <a:off x="7196800" y="1228425"/>
            <a:ext cx="1947300" cy="1077300"/>
          </a:xfrm>
          <a:prstGeom prst="triangle">
            <a:avLst>
              <a:gd fmla="val 50000" name="adj"/>
            </a:avLst>
          </a:prstGeom>
          <a:solidFill>
            <a:srgbClr val="FFFF00"/>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19e0848bbdb_0_10"/>
          <p:cNvSpPr/>
          <p:nvPr/>
        </p:nvSpPr>
        <p:spPr>
          <a:xfrm>
            <a:off x="3735500" y="1705350"/>
            <a:ext cx="2877300" cy="646500"/>
          </a:xfrm>
          <a:prstGeom prst="ellipse">
            <a:avLst/>
          </a:prstGeom>
          <a:solidFill>
            <a:srgbClr val="FFFF00"/>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19e0848bbdb_0_10"/>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METODOLOGÍA MAYÉUTICA INDAGATORIA</a:t>
            </a:r>
            <a:endParaRPr/>
          </a:p>
        </p:txBody>
      </p:sp>
      <p:sp>
        <p:nvSpPr>
          <p:cNvPr id="317" name="Google Shape;317;g19e0848bbdb_0_10"/>
          <p:cNvSpPr txBox="1"/>
          <p:nvPr/>
        </p:nvSpPr>
        <p:spPr>
          <a:xfrm>
            <a:off x="917870" y="219175"/>
            <a:ext cx="79323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s-CL" sz="3200">
                <a:solidFill>
                  <a:srgbClr val="274E13"/>
                </a:solidFill>
                <a:latin typeface="Raleway"/>
                <a:ea typeface="Raleway"/>
                <a:cs typeface="Raleway"/>
                <a:sym typeface="Raleway"/>
              </a:rPr>
              <a:t>INTRODUZIONE</a:t>
            </a:r>
            <a:endParaRPr b="1" sz="3200">
              <a:solidFill>
                <a:srgbClr val="274E13"/>
              </a:solidFill>
              <a:latin typeface="Raleway"/>
              <a:ea typeface="Raleway"/>
              <a:cs typeface="Raleway"/>
              <a:sym typeface="Raleway"/>
            </a:endParaRPr>
          </a:p>
          <a:p>
            <a:pPr indent="0" lvl="0" marL="0" marR="0" rtl="0" algn="ctr">
              <a:lnSpc>
                <a:spcPct val="100000"/>
              </a:lnSpc>
              <a:spcBef>
                <a:spcPts val="0"/>
              </a:spcBef>
              <a:spcAft>
                <a:spcPts val="0"/>
              </a:spcAft>
              <a:buNone/>
            </a:pPr>
            <a:r>
              <a:rPr b="1" lang="es-CL" sz="3200">
                <a:solidFill>
                  <a:srgbClr val="274E13"/>
                </a:solidFill>
                <a:latin typeface="Raleway"/>
                <a:ea typeface="Raleway"/>
                <a:cs typeface="Raleway"/>
                <a:sym typeface="Raleway"/>
              </a:rPr>
              <a:t>“IMPARARE A CONOSCERE”</a:t>
            </a:r>
            <a:endParaRPr b="1" sz="3200">
              <a:solidFill>
                <a:srgbClr val="274E13"/>
              </a:solidFill>
              <a:latin typeface="Raleway"/>
              <a:ea typeface="Raleway"/>
              <a:cs typeface="Raleway"/>
              <a:sym typeface="Raleway"/>
            </a:endParaRPr>
          </a:p>
        </p:txBody>
      </p:sp>
      <p:sp>
        <p:nvSpPr>
          <p:cNvPr id="318" name="Google Shape;318;g19e0848bbdb_0_10"/>
          <p:cNvSpPr/>
          <p:nvPr/>
        </p:nvSpPr>
        <p:spPr>
          <a:xfrm>
            <a:off x="2959375" y="1786650"/>
            <a:ext cx="646500" cy="546000"/>
          </a:xfrm>
          <a:prstGeom prst="mathPlus">
            <a:avLst>
              <a:gd fmla="val 23520" name="adj1"/>
            </a:avLst>
          </a:prstGeom>
          <a:solidFill>
            <a:srgbClr val="FFFF00"/>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19e0848bbdb_0_10"/>
          <p:cNvSpPr txBox="1"/>
          <p:nvPr/>
        </p:nvSpPr>
        <p:spPr>
          <a:xfrm>
            <a:off x="1249950" y="1782600"/>
            <a:ext cx="1557900" cy="554100"/>
          </a:xfrm>
          <a:prstGeom prst="rect">
            <a:avLst/>
          </a:prstGeom>
          <a:solidFill>
            <a:srgbClr val="FFFF00"/>
          </a:solid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s-CL" sz="2400" u="none" cap="none" strike="noStrike">
                <a:solidFill>
                  <a:srgbClr val="0000FF"/>
                </a:solidFill>
                <a:latin typeface="Raleway"/>
                <a:ea typeface="Raleway"/>
                <a:cs typeface="Raleway"/>
                <a:sym typeface="Raleway"/>
              </a:rPr>
              <a:t>C</a:t>
            </a:r>
            <a:r>
              <a:rPr b="1" lang="es-CL" sz="2400">
                <a:solidFill>
                  <a:srgbClr val="0000FF"/>
                </a:solidFill>
                <a:latin typeface="Raleway"/>
                <a:ea typeface="Raleway"/>
                <a:cs typeface="Raleway"/>
                <a:sym typeface="Raleway"/>
              </a:rPr>
              <a:t>OME</a:t>
            </a:r>
            <a:endParaRPr b="1" i="0" sz="2400" u="none" cap="none" strike="noStrike">
              <a:solidFill>
                <a:srgbClr val="0000FF"/>
              </a:solidFill>
              <a:latin typeface="Raleway"/>
              <a:ea typeface="Raleway"/>
              <a:cs typeface="Raleway"/>
              <a:sym typeface="Raleway"/>
            </a:endParaRPr>
          </a:p>
        </p:txBody>
      </p:sp>
      <p:sp>
        <p:nvSpPr>
          <p:cNvPr id="320" name="Google Shape;320;g19e0848bbdb_0_10"/>
          <p:cNvSpPr txBox="1"/>
          <p:nvPr/>
        </p:nvSpPr>
        <p:spPr>
          <a:xfrm>
            <a:off x="3736575" y="1751550"/>
            <a:ext cx="27837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lang="es-CL" sz="2400">
                <a:solidFill>
                  <a:srgbClr val="0000FF"/>
                </a:solidFill>
                <a:latin typeface="Raleway"/>
                <a:ea typeface="Raleway"/>
                <a:cs typeface="Raleway"/>
                <a:sym typeface="Raleway"/>
              </a:rPr>
              <a:t>Q</a:t>
            </a:r>
            <a:r>
              <a:rPr b="1" i="0" lang="es-CL" sz="2400" u="none" cap="none" strike="noStrike">
                <a:solidFill>
                  <a:srgbClr val="0000FF"/>
                </a:solidFill>
                <a:latin typeface="Raleway"/>
                <a:ea typeface="Raleway"/>
                <a:cs typeface="Raleway"/>
                <a:sym typeface="Raleway"/>
              </a:rPr>
              <a:t>uando</a:t>
            </a:r>
            <a:endParaRPr b="1" i="0" sz="2400" u="none" cap="none" strike="noStrike">
              <a:solidFill>
                <a:srgbClr val="0000FF"/>
              </a:solidFill>
              <a:latin typeface="Raleway"/>
              <a:ea typeface="Raleway"/>
              <a:cs typeface="Raleway"/>
              <a:sym typeface="Raleway"/>
            </a:endParaRPr>
          </a:p>
        </p:txBody>
      </p:sp>
      <p:sp>
        <p:nvSpPr>
          <p:cNvPr id="321" name="Google Shape;321;g19e0848bbdb_0_10"/>
          <p:cNvSpPr txBox="1"/>
          <p:nvPr/>
        </p:nvSpPr>
        <p:spPr>
          <a:xfrm>
            <a:off x="7407350" y="1827750"/>
            <a:ext cx="1851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lang="es-CL" sz="2400">
                <a:solidFill>
                  <a:srgbClr val="0000FF"/>
                </a:solidFill>
                <a:latin typeface="Raleway"/>
                <a:ea typeface="Raleway"/>
                <a:cs typeface="Raleway"/>
                <a:sym typeface="Raleway"/>
              </a:rPr>
              <a:t>Affinché</a:t>
            </a:r>
            <a:endParaRPr b="1" i="0" sz="2400" u="none" cap="none" strike="noStrike">
              <a:solidFill>
                <a:srgbClr val="0000FF"/>
              </a:solidFill>
              <a:latin typeface="Raleway"/>
              <a:ea typeface="Raleway"/>
              <a:cs typeface="Raleway"/>
              <a:sym typeface="Raleway"/>
            </a:endParaRPr>
          </a:p>
        </p:txBody>
      </p:sp>
      <p:sp>
        <p:nvSpPr>
          <p:cNvPr id="322" name="Google Shape;322;g19e0848bbdb_0_10"/>
          <p:cNvSpPr/>
          <p:nvPr/>
        </p:nvSpPr>
        <p:spPr>
          <a:xfrm>
            <a:off x="6650975" y="1705350"/>
            <a:ext cx="646500" cy="546000"/>
          </a:xfrm>
          <a:prstGeom prst="mathPlus">
            <a:avLst>
              <a:gd fmla="val 23520" name="adj1"/>
            </a:avLst>
          </a:prstGeom>
          <a:solidFill>
            <a:srgbClr val="FFFF00"/>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3" name="Google Shape;323;g19e0848bbdb_0_10"/>
          <p:cNvPicPr preferRelativeResize="0"/>
          <p:nvPr/>
        </p:nvPicPr>
        <p:blipFill rotWithShape="1">
          <a:blip r:embed="rId3">
            <a:alphaModFix/>
          </a:blip>
          <a:srcRect b="0" l="0" r="0" t="0"/>
          <a:stretch/>
        </p:blipFill>
        <p:spPr>
          <a:xfrm>
            <a:off x="692747" y="2485575"/>
            <a:ext cx="2672300" cy="1781525"/>
          </a:xfrm>
          <a:prstGeom prst="rect">
            <a:avLst/>
          </a:prstGeom>
          <a:noFill/>
          <a:ln>
            <a:noFill/>
          </a:ln>
        </p:spPr>
      </p:pic>
      <p:pic>
        <p:nvPicPr>
          <p:cNvPr id="324" name="Google Shape;324;g19e0848bbdb_0_10"/>
          <p:cNvPicPr preferRelativeResize="0"/>
          <p:nvPr/>
        </p:nvPicPr>
        <p:blipFill rotWithShape="1">
          <a:blip r:embed="rId4">
            <a:alphaModFix/>
          </a:blip>
          <a:srcRect b="0" l="42188" r="0" t="0"/>
          <a:stretch/>
        </p:blipFill>
        <p:spPr>
          <a:xfrm>
            <a:off x="4093900" y="2485575"/>
            <a:ext cx="2195075" cy="2136381"/>
          </a:xfrm>
          <a:prstGeom prst="rect">
            <a:avLst/>
          </a:prstGeom>
          <a:noFill/>
          <a:ln>
            <a:noFill/>
          </a:ln>
        </p:spPr>
      </p:pic>
      <p:pic>
        <p:nvPicPr>
          <p:cNvPr id="325" name="Google Shape;325;g19e0848bbdb_0_10"/>
          <p:cNvPicPr preferRelativeResize="0"/>
          <p:nvPr/>
        </p:nvPicPr>
        <p:blipFill rotWithShape="1">
          <a:blip r:embed="rId5">
            <a:alphaModFix/>
          </a:blip>
          <a:srcRect b="0" l="0" r="0" t="0"/>
          <a:stretch/>
        </p:blipFill>
        <p:spPr>
          <a:xfrm>
            <a:off x="7411775" y="2335200"/>
            <a:ext cx="1636475" cy="24638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ppt_w</p:attrName>
                                        </p:attrNameLst>
                                      </p:cBhvr>
                                      <p:tavLst>
                                        <p:tav fmla="" tm="0">
                                          <p:val>
                                            <p:strVal val="0"/>
                                          </p:val>
                                        </p:tav>
                                        <p:tav fmla="" tm="100000">
                                          <p:val>
                                            <p:strVal val="#ppt_w"/>
                                          </p:val>
                                        </p:tav>
                                      </p:tavLst>
                                    </p:anim>
                                    <p:anim calcmode="lin" valueType="num">
                                      <p:cBhvr additive="base">
                                        <p:cTn dur="1000"/>
                                        <p:tgtEl>
                                          <p:spTgt spid="3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ppt_w</p:attrName>
                                        </p:attrNameLst>
                                      </p:cBhvr>
                                      <p:tavLst>
                                        <p:tav fmla="" tm="0">
                                          <p:val>
                                            <p:strVal val="0"/>
                                          </p:val>
                                        </p:tav>
                                        <p:tav fmla="" tm="100000">
                                          <p:val>
                                            <p:strVal val="#ppt_w"/>
                                          </p:val>
                                        </p:tav>
                                      </p:tavLst>
                                    </p:anim>
                                    <p:anim calcmode="lin" valueType="num">
                                      <p:cBhvr additive="base">
                                        <p:cTn dur="1000"/>
                                        <p:tgtEl>
                                          <p:spTgt spid="318"/>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0" name="Shape 540"/>
        <p:cNvGrpSpPr/>
        <p:nvPr/>
      </p:nvGrpSpPr>
      <p:grpSpPr>
        <a:xfrm>
          <a:off x="0" y="0"/>
          <a:ext cx="0" cy="0"/>
          <a:chOff x="0" y="0"/>
          <a:chExt cx="0" cy="0"/>
        </a:xfrm>
      </p:grpSpPr>
      <p:sp>
        <p:nvSpPr>
          <p:cNvPr id="541" name="Google Shape;541;p8"/>
          <p:cNvSpPr txBox="1"/>
          <p:nvPr>
            <p:ph idx="1" type="subTitle"/>
          </p:nvPr>
        </p:nvSpPr>
        <p:spPr>
          <a:xfrm>
            <a:off x="3108966" y="169525"/>
            <a:ext cx="4752000" cy="469800"/>
          </a:xfrm>
          <a:prstGeom prst="rect">
            <a:avLst/>
          </a:prstGeom>
          <a:solidFill>
            <a:srgbClr val="FDFDFD"/>
          </a:solidFill>
          <a:ln>
            <a:noFill/>
          </a:ln>
        </p:spPr>
        <p:txBody>
          <a:bodyPr anchorCtr="0" anchor="t" bIns="91425" lIns="91425" spcFirstLastPara="1" rIns="91425" wrap="square" tIns="91425">
            <a:noAutofit/>
          </a:bodyPr>
          <a:lstStyle/>
          <a:p>
            <a:pPr indent="-304800" lvl="0" marL="457200" rtl="0" algn="ctr">
              <a:lnSpc>
                <a:spcPct val="115000"/>
              </a:lnSpc>
              <a:spcBef>
                <a:spcPts val="0"/>
              </a:spcBef>
              <a:spcAft>
                <a:spcPts val="0"/>
              </a:spcAft>
              <a:buSzPts val="1200"/>
              <a:buNone/>
            </a:pPr>
            <a:r>
              <a:rPr lang="es-CL"/>
              <a:t>RESULTADOS</a:t>
            </a:r>
            <a:endParaRPr/>
          </a:p>
        </p:txBody>
      </p:sp>
      <p:sp>
        <p:nvSpPr>
          <p:cNvPr id="542" name="Google Shape;542;p8"/>
          <p:cNvSpPr txBox="1"/>
          <p:nvPr>
            <p:ph type="title"/>
          </p:nvPr>
        </p:nvSpPr>
        <p:spPr>
          <a:xfrm>
            <a:off x="3162200" y="723038"/>
            <a:ext cx="4302300" cy="206400"/>
          </a:xfrm>
          <a:prstGeom prst="rect">
            <a:avLst/>
          </a:prstGeom>
          <a:solidFill>
            <a:srgbClr val="FDFDFD"/>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Font typeface="Raleway"/>
              <a:buNone/>
            </a:pPr>
            <a:r>
              <a:rPr lang="es-CL"/>
              <a:t>Porcentajes de aciertos en preguntas de Prueba Final</a:t>
            </a:r>
            <a:endParaRPr/>
          </a:p>
        </p:txBody>
      </p:sp>
      <p:pic>
        <p:nvPicPr>
          <p:cNvPr id="543" name="Google Shape;543;p8" title="Gráfico"/>
          <p:cNvPicPr preferRelativeResize="0"/>
          <p:nvPr/>
        </p:nvPicPr>
        <p:blipFill rotWithShape="1">
          <a:blip r:embed="rId4">
            <a:alphaModFix/>
          </a:blip>
          <a:srcRect b="0" l="0" r="0" t="0"/>
          <a:stretch/>
        </p:blipFill>
        <p:spPr>
          <a:xfrm>
            <a:off x="2066600" y="971576"/>
            <a:ext cx="5794375" cy="3272124"/>
          </a:xfrm>
          <a:prstGeom prst="rect">
            <a:avLst/>
          </a:prstGeom>
          <a:noFill/>
          <a:ln>
            <a:noFill/>
          </a:ln>
        </p:spPr>
      </p:pic>
      <p:pic>
        <p:nvPicPr>
          <p:cNvPr id="544" name="Google Shape;544;p8"/>
          <p:cNvPicPr preferRelativeResize="0"/>
          <p:nvPr/>
        </p:nvPicPr>
        <p:blipFill rotWithShape="1">
          <a:blip r:embed="rId5">
            <a:alphaModFix/>
          </a:blip>
          <a:srcRect b="0" l="0" r="0" t="0"/>
          <a:stretch/>
        </p:blipFill>
        <p:spPr>
          <a:xfrm>
            <a:off x="255501" y="169525"/>
            <a:ext cx="2853475" cy="4876226"/>
          </a:xfrm>
          <a:prstGeom prst="rect">
            <a:avLst/>
          </a:prstGeom>
          <a:noFill/>
          <a:ln>
            <a:noFill/>
          </a:ln>
        </p:spPr>
      </p:pic>
      <p:pic>
        <p:nvPicPr>
          <p:cNvPr id="545" name="Google Shape;545;p8"/>
          <p:cNvPicPr preferRelativeResize="0"/>
          <p:nvPr/>
        </p:nvPicPr>
        <p:blipFill rotWithShape="1">
          <a:blip r:embed="rId6">
            <a:alphaModFix/>
          </a:blip>
          <a:srcRect b="0" l="9531" r="17989" t="0"/>
          <a:stretch/>
        </p:blipFill>
        <p:spPr>
          <a:xfrm>
            <a:off x="5617100" y="2296975"/>
            <a:ext cx="3298750" cy="2686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9"/>
          <p:cNvSpPr/>
          <p:nvPr/>
        </p:nvSpPr>
        <p:spPr>
          <a:xfrm>
            <a:off x="1547900" y="1076500"/>
            <a:ext cx="7596000" cy="2887800"/>
          </a:xfrm>
          <a:prstGeom prst="rect">
            <a:avLst/>
          </a:prstGeom>
          <a:solidFill>
            <a:srgbClr val="CADC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9"/>
          <p:cNvSpPr txBox="1"/>
          <p:nvPr>
            <p:ph idx="2" type="title"/>
          </p:nvPr>
        </p:nvSpPr>
        <p:spPr>
          <a:xfrm>
            <a:off x="5005203" y="1624166"/>
            <a:ext cx="3423718" cy="354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s-CL">
                <a:solidFill>
                  <a:srgbClr val="FFFFFF"/>
                </a:solidFill>
              </a:rPr>
              <a:t>CONCLUSIÓN</a:t>
            </a:r>
            <a:endParaRPr>
              <a:solidFill>
                <a:srgbClr val="FFFFFF"/>
              </a:solidFill>
            </a:endParaRPr>
          </a:p>
        </p:txBody>
      </p:sp>
      <p:pic>
        <p:nvPicPr>
          <p:cNvPr id="552" name="Google Shape;552;p9"/>
          <p:cNvPicPr preferRelativeResize="0"/>
          <p:nvPr/>
        </p:nvPicPr>
        <p:blipFill rotWithShape="1">
          <a:blip r:embed="rId3">
            <a:alphaModFix/>
          </a:blip>
          <a:srcRect b="0" l="16964" r="0" t="0"/>
          <a:stretch/>
        </p:blipFill>
        <p:spPr>
          <a:xfrm>
            <a:off x="970800" y="1191400"/>
            <a:ext cx="3319425" cy="2647450"/>
          </a:xfrm>
          <a:prstGeom prst="rect">
            <a:avLst/>
          </a:prstGeom>
          <a:noFill/>
          <a:ln>
            <a:noFill/>
          </a:ln>
        </p:spPr>
      </p:pic>
      <p:sp>
        <p:nvSpPr>
          <p:cNvPr id="553" name="Google Shape;553;p9"/>
          <p:cNvSpPr txBox="1"/>
          <p:nvPr/>
        </p:nvSpPr>
        <p:spPr>
          <a:xfrm>
            <a:off x="4410775" y="1940700"/>
            <a:ext cx="47331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Es posible afirmar que la metodología mayéutica indagatoria puede contribuir a los estilos de aprendizaje y al aprendizaje de los alumnos adaptándose a las necesidades de los estudiantes mejorando su rendimiento al estimularlos a indagar e investigar.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10"/>
          <p:cNvPicPr preferRelativeResize="0"/>
          <p:nvPr/>
        </p:nvPicPr>
        <p:blipFill rotWithShape="1">
          <a:blip r:embed="rId3">
            <a:alphaModFix/>
          </a:blip>
          <a:srcRect b="0" l="25991" r="22823" t="0"/>
          <a:stretch/>
        </p:blipFill>
        <p:spPr>
          <a:xfrm>
            <a:off x="1239088" y="248400"/>
            <a:ext cx="3564199" cy="4646699"/>
          </a:xfrm>
          <a:prstGeom prst="rect">
            <a:avLst/>
          </a:prstGeom>
          <a:noFill/>
          <a:ln>
            <a:noFill/>
          </a:ln>
        </p:spPr>
      </p:pic>
      <p:sp>
        <p:nvSpPr>
          <p:cNvPr id="559" name="Google Shape;559;p10"/>
          <p:cNvSpPr txBox="1"/>
          <p:nvPr>
            <p:ph type="title"/>
          </p:nvPr>
        </p:nvSpPr>
        <p:spPr>
          <a:xfrm rot="-5400000">
            <a:off x="-1703750" y="2552056"/>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BIBLIOGRAFÍA </a:t>
            </a:r>
            <a:endParaRPr/>
          </a:p>
        </p:txBody>
      </p:sp>
      <p:sp>
        <p:nvSpPr>
          <p:cNvPr id="560" name="Google Shape;560;p10"/>
          <p:cNvSpPr txBox="1"/>
          <p:nvPr/>
        </p:nvSpPr>
        <p:spPr>
          <a:xfrm>
            <a:off x="4661591" y="99923"/>
            <a:ext cx="45720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CL" sz="3200" u="none" cap="none" strike="noStrike">
                <a:solidFill>
                  <a:schemeClr val="dk1"/>
                </a:solidFill>
                <a:latin typeface="Raleway"/>
                <a:ea typeface="Raleway"/>
                <a:cs typeface="Raleway"/>
                <a:sym typeface="Raleway"/>
              </a:rPr>
              <a:t>BIBLIOGRAFÍA </a:t>
            </a:r>
            <a:endParaRPr b="0" i="0" sz="1400" u="none" cap="none" strike="noStrike">
              <a:solidFill>
                <a:srgbClr val="000000"/>
              </a:solidFill>
              <a:latin typeface="Arial"/>
              <a:ea typeface="Arial"/>
              <a:cs typeface="Arial"/>
              <a:sym typeface="Arial"/>
            </a:endParaRPr>
          </a:p>
        </p:txBody>
      </p:sp>
      <p:sp>
        <p:nvSpPr>
          <p:cNvPr id="561" name="Google Shape;561;p10"/>
          <p:cNvSpPr txBox="1"/>
          <p:nvPr/>
        </p:nvSpPr>
        <p:spPr>
          <a:xfrm>
            <a:off x="4944888" y="909755"/>
            <a:ext cx="4147102" cy="3323987"/>
          </a:xfrm>
          <a:prstGeom prst="rect">
            <a:avLst/>
          </a:prstGeom>
          <a:noFill/>
          <a:ln>
            <a:noFill/>
          </a:ln>
        </p:spPr>
        <p:txBody>
          <a:bodyPr anchorCtr="0" anchor="t" bIns="45700" lIns="91425" spcFirstLastPara="1" rIns="91425" wrap="square" tIns="45700">
            <a:spAutoFit/>
          </a:bodyPr>
          <a:lstStyle/>
          <a:p>
            <a:pPr indent="-63500" lvl="0" marL="0" marR="0" rtl="0" algn="just">
              <a:lnSpc>
                <a:spcPct val="100000"/>
              </a:lnSpc>
              <a:spcBef>
                <a:spcPts val="0"/>
              </a:spcBef>
              <a:spcAft>
                <a:spcPts val="0"/>
              </a:spcAft>
              <a:buClr>
                <a:srgbClr val="000000"/>
              </a:buClr>
              <a:buSzPts val="1000"/>
              <a:buFont typeface="Arial"/>
              <a:buAutoNum type="arabicPeriod"/>
            </a:pPr>
            <a:r>
              <a:rPr b="0" i="0" lang="es-CL" sz="1000" u="none" cap="none" strike="noStrike">
                <a:solidFill>
                  <a:srgbClr val="000000"/>
                </a:solidFill>
                <a:latin typeface="Raleway"/>
                <a:ea typeface="Raleway"/>
                <a:cs typeface="Raleway"/>
                <a:sym typeface="Raleway"/>
              </a:rPr>
              <a:t>Gómez, G. et al. (2020) Implementación de la Metodología Indagatoria-Mayéutica en la Educación médica en Chile, Anacem.cl. Disponible en: https://revista.anacem.cl/wp-content/uploads/2021/05/Implementacion-de-la-Metodologia-Indagatoria-Mayeutica-en-la-Educacion-medica-en-Chile.pdf (Consultado: el 4 de septiembre de 2022).</a:t>
            </a:r>
            <a:endParaRPr b="0" i="0" sz="1400" u="none" cap="none" strike="noStrike">
              <a:solidFill>
                <a:srgbClr val="000000"/>
              </a:solidFill>
              <a:latin typeface="Arial"/>
              <a:ea typeface="Arial"/>
              <a:cs typeface="Arial"/>
              <a:sym typeface="Arial"/>
            </a:endParaRPr>
          </a:p>
          <a:p>
            <a:pPr indent="-63500" lvl="0" marL="0" marR="0" rtl="0" algn="just">
              <a:lnSpc>
                <a:spcPct val="100000"/>
              </a:lnSpc>
              <a:spcBef>
                <a:spcPts val="0"/>
              </a:spcBef>
              <a:spcAft>
                <a:spcPts val="0"/>
              </a:spcAft>
              <a:buClr>
                <a:srgbClr val="000000"/>
              </a:buClr>
              <a:buSzPts val="1000"/>
              <a:buFont typeface="Arial"/>
              <a:buAutoNum type="arabicPeriod"/>
            </a:pPr>
            <a:r>
              <a:rPr b="0" i="0" lang="es-CL" sz="1000" u="none" cap="none" strike="noStrike">
                <a:solidFill>
                  <a:srgbClr val="000000"/>
                </a:solidFill>
                <a:latin typeface="Raleway"/>
                <a:ea typeface="Raleway"/>
                <a:cs typeface="Raleway"/>
                <a:sym typeface="Raleway"/>
              </a:rPr>
              <a:t>Perry NE. Introduction: Using qualitative methods to enrich understanding of self-regulated learning. . Educational Psychologist 2002;37(1):1-3.    </a:t>
            </a:r>
            <a:endParaRPr b="0" i="0" sz="1400" u="none" cap="none" strike="noStrike">
              <a:solidFill>
                <a:srgbClr val="000000"/>
              </a:solidFill>
              <a:latin typeface="Arial"/>
              <a:ea typeface="Arial"/>
              <a:cs typeface="Arial"/>
              <a:sym typeface="Arial"/>
            </a:endParaRPr>
          </a:p>
          <a:p>
            <a:pPr indent="-63500" lvl="0" marL="0" marR="0" rtl="0" algn="just">
              <a:lnSpc>
                <a:spcPct val="100000"/>
              </a:lnSpc>
              <a:spcBef>
                <a:spcPts val="0"/>
              </a:spcBef>
              <a:spcAft>
                <a:spcPts val="0"/>
              </a:spcAft>
              <a:buClr>
                <a:srgbClr val="000000"/>
              </a:buClr>
              <a:buSzPts val="1000"/>
              <a:buFont typeface="Arial"/>
              <a:buAutoNum type="arabicPeriod"/>
            </a:pPr>
            <a:r>
              <a:rPr b="0" i="0" lang="es-CL" sz="1000" u="none" cap="none" strike="noStrike">
                <a:solidFill>
                  <a:srgbClr val="000000"/>
                </a:solidFill>
                <a:latin typeface="Raleway"/>
                <a:ea typeface="Raleway"/>
                <a:cs typeface="Raleway"/>
                <a:sym typeface="Raleway"/>
              </a:rPr>
              <a:t>Núñez, J; Solano, P; González-Pienda, J A.; Rosário, P El aprendizaje autorregulado como medio y meta de la educación Papeles del Psicólogo, vol. 27, núm. 3, septiembre-diciembre, 2006, pp. 139-146 Consejo General de Colegios Oficiales de Psicólogos Madrid, España</a:t>
            </a:r>
            <a:endParaRPr b="0" i="0" sz="1400" u="none" cap="none" strike="noStrike">
              <a:solidFill>
                <a:srgbClr val="000000"/>
              </a:solidFill>
              <a:latin typeface="Arial"/>
              <a:ea typeface="Arial"/>
              <a:cs typeface="Arial"/>
              <a:sym typeface="Arial"/>
            </a:endParaRPr>
          </a:p>
          <a:p>
            <a:pPr indent="-63500" lvl="0" marL="0" marR="0" rtl="0" algn="just">
              <a:lnSpc>
                <a:spcPct val="100000"/>
              </a:lnSpc>
              <a:spcBef>
                <a:spcPts val="0"/>
              </a:spcBef>
              <a:spcAft>
                <a:spcPts val="0"/>
              </a:spcAft>
              <a:buClr>
                <a:srgbClr val="000000"/>
              </a:buClr>
              <a:buSzPts val="1000"/>
              <a:buFont typeface="Arial"/>
              <a:buAutoNum type="arabicPeriod"/>
            </a:pPr>
            <a:r>
              <a:rPr b="0" i="0" lang="es-CL" sz="1000" u="none" cap="none" strike="noStrike">
                <a:solidFill>
                  <a:srgbClr val="000000"/>
                </a:solidFill>
                <a:latin typeface="Raleway"/>
                <a:ea typeface="Raleway"/>
                <a:cs typeface="Raleway"/>
                <a:sym typeface="Raleway"/>
              </a:rPr>
              <a:t>Santelices, L, Williams, C, Soto-Suazo, M, &amp; Dougnac, A. (2015). Evaluation of a teaching training program implemented in a faculty of medicine. Revista médica de Chile, 143(9), 1152-1161. </a:t>
            </a:r>
            <a:r>
              <a:rPr b="0" i="0" lang="es-CL" sz="1000" u="sng" cap="none" strike="noStrike">
                <a:solidFill>
                  <a:srgbClr val="1155CC"/>
                </a:solidFill>
                <a:latin typeface="Raleway"/>
                <a:ea typeface="Raleway"/>
                <a:cs typeface="Raleway"/>
                <a:sym typeface="Raleway"/>
                <a:hlinkClick r:id="rId4">
                  <a:extLst>
                    <a:ext uri="{A12FA001-AC4F-418D-AE19-62706E023703}">
                      <ahyp:hlinkClr val="tx"/>
                    </a:ext>
                  </a:extLst>
                </a:hlinkClick>
              </a:rPr>
              <a:t>https://dx.doi.org/10.4067/S0034-98872015000900008</a:t>
            </a:r>
            <a:endParaRPr b="0" i="0" sz="1000" u="none" cap="none" strike="noStrike">
              <a:solidFill>
                <a:srgbClr val="000000"/>
              </a:solidFill>
              <a:latin typeface="Raleway"/>
              <a:ea typeface="Raleway"/>
              <a:cs typeface="Raleway"/>
              <a:sym typeface="Raleway"/>
            </a:endParaRPr>
          </a:p>
          <a:p>
            <a:pPr indent="-63500" lvl="0" marL="0" marR="0" rtl="0" algn="just">
              <a:lnSpc>
                <a:spcPct val="100000"/>
              </a:lnSpc>
              <a:spcBef>
                <a:spcPts val="0"/>
              </a:spcBef>
              <a:spcAft>
                <a:spcPts val="0"/>
              </a:spcAft>
              <a:buClr>
                <a:srgbClr val="000000"/>
              </a:buClr>
              <a:buSzPts val="1000"/>
              <a:buFont typeface="Arial"/>
              <a:buAutoNum type="arabicPeriod"/>
            </a:pPr>
            <a:r>
              <a:rPr b="0" i="0" lang="es-CL" sz="1000" u="none" cap="none" strike="noStrike">
                <a:solidFill>
                  <a:srgbClr val="000000"/>
                </a:solidFill>
                <a:latin typeface="Raleway"/>
                <a:ea typeface="Raleway"/>
                <a:cs typeface="Raleway"/>
                <a:sym typeface="Raleway"/>
              </a:rPr>
              <a:t>Parra P.Pérez, C, Ortiz, L, Fasce, E, El aprendizaje autodirigido en el contexto de la educación médica. Revista médica de Chile. 2010;7(2):8.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1ae00612b3b_0_10"/>
          <p:cNvSpPr txBox="1"/>
          <p:nvPr>
            <p:ph type="title"/>
          </p:nvPr>
        </p:nvSpPr>
        <p:spPr>
          <a:xfrm rot="-5400000">
            <a:off x="-1703750" y="2552056"/>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t/>
            </a:r>
            <a:endParaRPr/>
          </a:p>
        </p:txBody>
      </p:sp>
      <p:sp>
        <p:nvSpPr>
          <p:cNvPr id="567" name="Google Shape;567;g1ae00612b3b_0_10"/>
          <p:cNvSpPr txBox="1"/>
          <p:nvPr/>
        </p:nvSpPr>
        <p:spPr>
          <a:xfrm>
            <a:off x="1953950" y="114950"/>
            <a:ext cx="5143500" cy="12006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1" lang="es-CL" sz="3300" u="none" cap="none" strike="noStrike">
                <a:solidFill>
                  <a:srgbClr val="FF00FF"/>
                </a:solidFill>
                <a:latin typeface="Caveat"/>
                <a:ea typeface="Caveat"/>
                <a:cs typeface="Caveat"/>
                <a:sym typeface="Caveat"/>
              </a:rPr>
              <a:t>Por vuestra atención muchas gracias!!</a:t>
            </a:r>
            <a:endParaRPr b="1" i="1" sz="3300" u="none" cap="none" strike="noStrike">
              <a:solidFill>
                <a:srgbClr val="FF00FF"/>
              </a:solidFill>
              <a:latin typeface="Caveat"/>
              <a:ea typeface="Caveat"/>
              <a:cs typeface="Caveat"/>
              <a:sym typeface="Caveat"/>
            </a:endParaRPr>
          </a:p>
        </p:txBody>
      </p:sp>
      <p:pic>
        <p:nvPicPr>
          <p:cNvPr id="568" name="Google Shape;568;g1ae00612b3b_0_10"/>
          <p:cNvPicPr preferRelativeResize="0"/>
          <p:nvPr/>
        </p:nvPicPr>
        <p:blipFill rotWithShape="1">
          <a:blip r:embed="rId3">
            <a:alphaModFix/>
          </a:blip>
          <a:srcRect b="0" l="0" r="0" t="0"/>
          <a:stretch/>
        </p:blipFill>
        <p:spPr>
          <a:xfrm>
            <a:off x="2379555" y="1750873"/>
            <a:ext cx="4384898" cy="32776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CDC"/>
        </a:solidFill>
      </p:bgPr>
    </p:bg>
    <p:spTree>
      <p:nvGrpSpPr>
        <p:cNvPr id="329" name="Shape 329"/>
        <p:cNvGrpSpPr/>
        <p:nvPr/>
      </p:nvGrpSpPr>
      <p:grpSpPr>
        <a:xfrm>
          <a:off x="0" y="0"/>
          <a:ext cx="0" cy="0"/>
          <a:chOff x="0" y="0"/>
          <a:chExt cx="0" cy="0"/>
        </a:xfrm>
      </p:grpSpPr>
      <p:sp>
        <p:nvSpPr>
          <p:cNvPr id="330" name="Google Shape;330;g1a81e096940_0_612"/>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900"/>
              <a:buFont typeface="Arial"/>
              <a:buNone/>
            </a:pPr>
            <a:r>
              <a:rPr lang="es-CL"/>
              <a:t>METODOLOGÍA MAYÉUTICA INDAGATORIA</a:t>
            </a:r>
            <a:endParaRPr/>
          </a:p>
          <a:p>
            <a:pPr indent="0" lvl="0" marL="0" rtl="0" algn="r">
              <a:lnSpc>
                <a:spcPct val="100000"/>
              </a:lnSpc>
              <a:spcBef>
                <a:spcPts val="0"/>
              </a:spcBef>
              <a:spcAft>
                <a:spcPts val="0"/>
              </a:spcAft>
              <a:buSzPts val="900"/>
              <a:buNone/>
            </a:pPr>
            <a:r>
              <a:t/>
            </a:r>
            <a:endParaRPr/>
          </a:p>
        </p:txBody>
      </p:sp>
      <p:sp>
        <p:nvSpPr>
          <p:cNvPr id="331" name="Google Shape;331;g1a81e096940_0_612"/>
          <p:cNvSpPr txBox="1"/>
          <p:nvPr/>
        </p:nvSpPr>
        <p:spPr>
          <a:xfrm>
            <a:off x="917870" y="219175"/>
            <a:ext cx="79323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CL" sz="3200" u="none" cap="none" strike="noStrike">
                <a:solidFill>
                  <a:srgbClr val="38761D"/>
                </a:solidFill>
                <a:latin typeface="Raleway"/>
                <a:ea typeface="Raleway"/>
                <a:cs typeface="Raleway"/>
                <a:sym typeface="Raleway"/>
              </a:rPr>
              <a:t>“</a:t>
            </a:r>
            <a:r>
              <a:rPr b="1" lang="es-CL" sz="3200">
                <a:solidFill>
                  <a:srgbClr val="38761D"/>
                </a:solidFill>
                <a:latin typeface="Raleway"/>
                <a:ea typeface="Raleway"/>
                <a:cs typeface="Raleway"/>
                <a:sym typeface="Raleway"/>
              </a:rPr>
              <a:t>AIUTARE IL PARTO</a:t>
            </a:r>
            <a:r>
              <a:rPr b="1" i="0" lang="es-CL" sz="3200" u="none" cap="none" strike="noStrike">
                <a:solidFill>
                  <a:srgbClr val="38761D"/>
                </a:solidFill>
                <a:latin typeface="Raleway"/>
                <a:ea typeface="Raleway"/>
                <a:cs typeface="Raleway"/>
                <a:sym typeface="Raleway"/>
              </a:rPr>
              <a:t>” </a:t>
            </a:r>
            <a:br>
              <a:rPr b="1" i="0" lang="es-CL" sz="3200" u="none" cap="none" strike="noStrike">
                <a:solidFill>
                  <a:srgbClr val="38761D"/>
                </a:solidFill>
                <a:latin typeface="Raleway"/>
                <a:ea typeface="Raleway"/>
                <a:cs typeface="Raleway"/>
                <a:sym typeface="Raleway"/>
              </a:rPr>
            </a:br>
            <a:r>
              <a:rPr b="1" i="1" lang="es-CL" sz="3200" u="none" cap="none" strike="noStrike">
                <a:solidFill>
                  <a:srgbClr val="38761D"/>
                </a:solidFill>
                <a:latin typeface="Raleway"/>
                <a:ea typeface="Raleway"/>
                <a:cs typeface="Raleway"/>
                <a:sym typeface="Raleway"/>
              </a:rPr>
              <a:t>Mayeuo</a:t>
            </a:r>
            <a:endParaRPr b="1" i="1" sz="3200" u="none" cap="none" strike="noStrike">
              <a:solidFill>
                <a:srgbClr val="38761D"/>
              </a:solidFill>
              <a:latin typeface="Raleway"/>
              <a:ea typeface="Raleway"/>
              <a:cs typeface="Raleway"/>
              <a:sym typeface="Raleway"/>
            </a:endParaRPr>
          </a:p>
        </p:txBody>
      </p:sp>
      <p:pic>
        <p:nvPicPr>
          <p:cNvPr id="332" name="Google Shape;332;g1a81e096940_0_612"/>
          <p:cNvPicPr preferRelativeResize="0"/>
          <p:nvPr/>
        </p:nvPicPr>
        <p:blipFill rotWithShape="1">
          <a:blip r:embed="rId3">
            <a:alphaModFix/>
          </a:blip>
          <a:srcRect b="0" l="0" r="0" t="0"/>
          <a:stretch/>
        </p:blipFill>
        <p:spPr>
          <a:xfrm>
            <a:off x="2347549" y="1296475"/>
            <a:ext cx="4722214" cy="3847026"/>
          </a:xfrm>
          <a:prstGeom prst="rect">
            <a:avLst/>
          </a:prstGeom>
          <a:noFill/>
          <a:ln>
            <a:noFill/>
          </a:ln>
        </p:spPr>
      </p:pic>
      <p:sp>
        <p:nvSpPr>
          <p:cNvPr id="333" name="Google Shape;333;g1a81e096940_0_612"/>
          <p:cNvSpPr/>
          <p:nvPr/>
        </p:nvSpPr>
        <p:spPr>
          <a:xfrm>
            <a:off x="550600" y="1296475"/>
            <a:ext cx="1682100" cy="469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s-CL" sz="1500">
                <a:solidFill>
                  <a:srgbClr val="0000FF"/>
                </a:solidFill>
              </a:rPr>
              <a:t>AIUTARE LA CONSEGNA</a:t>
            </a:r>
            <a:endParaRPr b="1" i="0" sz="1500" u="none" cap="none" strike="noStrike">
              <a:solidFill>
                <a:srgbClr val="0000FF"/>
              </a:solidFill>
              <a:latin typeface="Arial"/>
              <a:ea typeface="Arial"/>
              <a:cs typeface="Arial"/>
              <a:sym typeface="Arial"/>
            </a:endParaRPr>
          </a:p>
        </p:txBody>
      </p:sp>
      <p:sp>
        <p:nvSpPr>
          <p:cNvPr id="334" name="Google Shape;334;g1a81e096940_0_612"/>
          <p:cNvSpPr/>
          <p:nvPr/>
        </p:nvSpPr>
        <p:spPr>
          <a:xfrm>
            <a:off x="550600" y="2896675"/>
            <a:ext cx="1682100" cy="469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s-CL" sz="1500">
                <a:solidFill>
                  <a:srgbClr val="0000FF"/>
                </a:solidFill>
              </a:rPr>
              <a:t>Tutoraggio</a:t>
            </a:r>
            <a:endParaRPr b="1" i="0" sz="1500" u="none" cap="none" strike="noStrike">
              <a:solidFill>
                <a:srgbClr val="0000FF"/>
              </a:solidFill>
              <a:latin typeface="Arial"/>
              <a:ea typeface="Arial"/>
              <a:cs typeface="Arial"/>
              <a:sym typeface="Arial"/>
            </a:endParaRPr>
          </a:p>
        </p:txBody>
      </p:sp>
      <p:sp>
        <p:nvSpPr>
          <p:cNvPr id="335" name="Google Shape;335;g1a81e096940_0_612"/>
          <p:cNvSpPr/>
          <p:nvPr/>
        </p:nvSpPr>
        <p:spPr>
          <a:xfrm>
            <a:off x="550600" y="4420675"/>
            <a:ext cx="1682100" cy="469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s-CL" sz="1500">
                <a:solidFill>
                  <a:srgbClr val="0000FF"/>
                </a:solidFill>
              </a:rPr>
              <a:t>Esperienze precedenti</a:t>
            </a:r>
            <a:endParaRPr b="1" i="0" sz="1500" u="none" cap="none" strike="noStrike">
              <a:solidFill>
                <a:srgbClr val="0000FF"/>
              </a:solidFill>
              <a:latin typeface="Arial"/>
              <a:ea typeface="Arial"/>
              <a:cs typeface="Arial"/>
              <a:sym typeface="Arial"/>
            </a:endParaRPr>
          </a:p>
        </p:txBody>
      </p:sp>
      <p:sp>
        <p:nvSpPr>
          <p:cNvPr id="336" name="Google Shape;336;g1a81e096940_0_612"/>
          <p:cNvSpPr/>
          <p:nvPr/>
        </p:nvSpPr>
        <p:spPr>
          <a:xfrm>
            <a:off x="7168075" y="1296475"/>
            <a:ext cx="1682100" cy="469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s-CL" sz="1500">
                <a:solidFill>
                  <a:srgbClr val="0000FF"/>
                </a:solidFill>
              </a:rPr>
              <a:t>Abilità personali</a:t>
            </a:r>
            <a:endParaRPr b="1" i="0" sz="1500" u="none" cap="none" strike="noStrike">
              <a:solidFill>
                <a:srgbClr val="0000FF"/>
              </a:solidFill>
              <a:latin typeface="Arial"/>
              <a:ea typeface="Arial"/>
              <a:cs typeface="Arial"/>
              <a:sym typeface="Arial"/>
            </a:endParaRPr>
          </a:p>
        </p:txBody>
      </p:sp>
      <p:sp>
        <p:nvSpPr>
          <p:cNvPr id="337" name="Google Shape;337;g1a81e096940_0_612"/>
          <p:cNvSpPr/>
          <p:nvPr/>
        </p:nvSpPr>
        <p:spPr>
          <a:xfrm>
            <a:off x="7168075" y="2896675"/>
            <a:ext cx="1975800" cy="469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s-CL" sz="1500">
                <a:solidFill>
                  <a:srgbClr val="0000FF"/>
                </a:solidFill>
              </a:rPr>
              <a:t>Abilità manuali</a:t>
            </a:r>
            <a:endParaRPr b="1" i="0" sz="1500" u="none" cap="none" strike="noStrike">
              <a:solidFill>
                <a:srgbClr val="0000FF"/>
              </a:solidFill>
              <a:latin typeface="Arial"/>
              <a:ea typeface="Arial"/>
              <a:cs typeface="Arial"/>
              <a:sym typeface="Arial"/>
            </a:endParaRPr>
          </a:p>
        </p:txBody>
      </p:sp>
      <p:sp>
        <p:nvSpPr>
          <p:cNvPr id="338" name="Google Shape;338;g1a81e096940_0_612"/>
          <p:cNvSpPr/>
          <p:nvPr/>
        </p:nvSpPr>
        <p:spPr>
          <a:xfrm>
            <a:off x="7314925" y="4496875"/>
            <a:ext cx="1682100" cy="469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s-CL" sz="1500">
                <a:solidFill>
                  <a:srgbClr val="0000FF"/>
                </a:solidFill>
              </a:rPr>
              <a:t>Riflessione</a:t>
            </a:r>
            <a:endParaRPr b="1" i="0" sz="15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1"/>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3"/>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4"/>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5"/>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6"/>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7"/>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338"/>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METODOLOGÍA </a:t>
            </a:r>
            <a:endParaRPr/>
          </a:p>
        </p:txBody>
      </p:sp>
      <p:cxnSp>
        <p:nvCxnSpPr>
          <p:cNvPr id="344" name="Google Shape;344;p3"/>
          <p:cNvCxnSpPr/>
          <p:nvPr/>
        </p:nvCxnSpPr>
        <p:spPr>
          <a:xfrm>
            <a:off x="1253250" y="1768750"/>
            <a:ext cx="2578500" cy="0"/>
          </a:xfrm>
          <a:prstGeom prst="straightConnector1">
            <a:avLst/>
          </a:prstGeom>
          <a:noFill/>
          <a:ln cap="flat" cmpd="sng" w="9525">
            <a:solidFill>
              <a:srgbClr val="CADCDC"/>
            </a:solidFill>
            <a:prstDash val="dot"/>
            <a:round/>
            <a:headEnd len="sm" w="sm" type="none"/>
            <a:tailEnd len="sm" w="sm" type="none"/>
          </a:ln>
        </p:spPr>
      </p:cxnSp>
      <p:cxnSp>
        <p:nvCxnSpPr>
          <p:cNvPr id="345" name="Google Shape;345;p3"/>
          <p:cNvCxnSpPr/>
          <p:nvPr/>
        </p:nvCxnSpPr>
        <p:spPr>
          <a:xfrm>
            <a:off x="1253250" y="3445150"/>
            <a:ext cx="2578500" cy="0"/>
          </a:xfrm>
          <a:prstGeom prst="straightConnector1">
            <a:avLst/>
          </a:prstGeom>
          <a:noFill/>
          <a:ln cap="flat" cmpd="sng" w="9525">
            <a:solidFill>
              <a:srgbClr val="CADCDC"/>
            </a:solidFill>
            <a:prstDash val="dot"/>
            <a:round/>
            <a:headEnd len="sm" w="sm" type="none"/>
            <a:tailEnd len="sm" w="sm" type="none"/>
          </a:ln>
        </p:spPr>
      </p:cxnSp>
      <p:sp>
        <p:nvSpPr>
          <p:cNvPr id="346" name="Google Shape;346;p3"/>
          <p:cNvSpPr txBox="1"/>
          <p:nvPr/>
        </p:nvSpPr>
        <p:spPr>
          <a:xfrm>
            <a:off x="669993" y="72925"/>
            <a:ext cx="9307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s-CL" sz="3200">
                <a:solidFill>
                  <a:schemeClr val="dk1"/>
                </a:solidFill>
                <a:latin typeface="Raleway"/>
                <a:ea typeface="Raleway"/>
                <a:cs typeface="Raleway"/>
                <a:sym typeface="Raleway"/>
              </a:rPr>
              <a:t>INCHIESTA METODOLOGIA MAYEUTICA</a:t>
            </a:r>
            <a:endParaRPr b="0" i="0" sz="1400" u="none" cap="none" strike="noStrike">
              <a:solidFill>
                <a:srgbClr val="000000"/>
              </a:solidFill>
              <a:latin typeface="Arial"/>
              <a:ea typeface="Arial"/>
              <a:cs typeface="Arial"/>
              <a:sym typeface="Arial"/>
            </a:endParaRPr>
          </a:p>
        </p:txBody>
      </p:sp>
      <p:pic>
        <p:nvPicPr>
          <p:cNvPr id="347" name="Google Shape;347;p3"/>
          <p:cNvPicPr preferRelativeResize="0"/>
          <p:nvPr/>
        </p:nvPicPr>
        <p:blipFill rotWithShape="1">
          <a:blip r:embed="rId3">
            <a:alphaModFix/>
          </a:blip>
          <a:srcRect b="0" l="0" r="0" t="0"/>
          <a:stretch/>
        </p:blipFill>
        <p:spPr>
          <a:xfrm>
            <a:off x="2088324" y="657934"/>
            <a:ext cx="4713226" cy="4525731"/>
          </a:xfrm>
          <a:prstGeom prst="rect">
            <a:avLst/>
          </a:prstGeom>
          <a:noFill/>
          <a:ln>
            <a:noFill/>
          </a:ln>
        </p:spPr>
      </p:pic>
      <p:sp>
        <p:nvSpPr>
          <p:cNvPr id="348" name="Google Shape;348;p3"/>
          <p:cNvSpPr/>
          <p:nvPr/>
        </p:nvSpPr>
        <p:spPr>
          <a:xfrm rot="10800000">
            <a:off x="3066600" y="2787775"/>
            <a:ext cx="2756700" cy="1519200"/>
          </a:xfrm>
          <a:prstGeom prst="triangle">
            <a:avLst>
              <a:gd fmla="val 50304"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3"/>
          <p:cNvSpPr/>
          <p:nvPr/>
        </p:nvSpPr>
        <p:spPr>
          <a:xfrm>
            <a:off x="3606650" y="1536850"/>
            <a:ext cx="1760100" cy="2429100"/>
          </a:xfrm>
          <a:prstGeom prst="triangle">
            <a:avLst>
              <a:gd fmla="val 50000"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0" name="Google Shape;350;p3"/>
          <p:cNvCxnSpPr/>
          <p:nvPr/>
        </p:nvCxnSpPr>
        <p:spPr>
          <a:xfrm>
            <a:off x="3652025" y="1533300"/>
            <a:ext cx="1707300" cy="14100"/>
          </a:xfrm>
          <a:prstGeom prst="bentConnector3">
            <a:avLst>
              <a:gd fmla="val 50000" name="adj1"/>
            </a:avLst>
          </a:prstGeom>
          <a:noFill/>
          <a:ln cap="flat" cmpd="sng" w="28575">
            <a:solidFill>
              <a:srgbClr val="FF9900"/>
            </a:solidFill>
            <a:prstDash val="solid"/>
            <a:round/>
            <a:headEnd len="med" w="med" type="triangle"/>
            <a:tailEnd len="med" w="med" type="stealth"/>
          </a:ln>
        </p:spPr>
      </p:cxnSp>
      <p:sp>
        <p:nvSpPr>
          <p:cNvPr id="351" name="Google Shape;351;p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ppt_w</p:attrName>
                                        </p:attrNameLst>
                                      </p:cBhvr>
                                      <p:tavLst>
                                        <p:tav fmla="" tm="0">
                                          <p:val>
                                            <p:strVal val="0"/>
                                          </p:val>
                                        </p:tav>
                                        <p:tav fmla="" tm="100000">
                                          <p:val>
                                            <p:strVal val="#ppt_w"/>
                                          </p:val>
                                        </p:tav>
                                      </p:tavLst>
                                    </p:anim>
                                    <p:anim calcmode="lin" valueType="num">
                                      <p:cBhvr additive="base">
                                        <p:cTn dur="1000"/>
                                        <p:tgtEl>
                                          <p:spTgt spid="34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ppt_w</p:attrName>
                                        </p:attrNameLst>
                                      </p:cBhvr>
                                      <p:tavLst>
                                        <p:tav fmla="" tm="0">
                                          <p:val>
                                            <p:strVal val="0"/>
                                          </p:val>
                                        </p:tav>
                                        <p:tav fmla="" tm="100000">
                                          <p:val>
                                            <p:strVal val="#ppt_w"/>
                                          </p:val>
                                        </p:tav>
                                      </p:tavLst>
                                    </p:anim>
                                    <p:anim calcmode="lin" valueType="num">
                                      <p:cBhvr additive="base">
                                        <p:cTn dur="1000"/>
                                        <p:tgtEl>
                                          <p:spTgt spid="3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ppt_w</p:attrName>
                                        </p:attrNameLst>
                                      </p:cBhvr>
                                      <p:tavLst>
                                        <p:tav fmla="" tm="0">
                                          <p:val>
                                            <p:strVal val="0"/>
                                          </p:val>
                                        </p:tav>
                                        <p:tav fmla="" tm="100000">
                                          <p:val>
                                            <p:strVal val="#ppt_w"/>
                                          </p:val>
                                        </p:tav>
                                      </p:tavLst>
                                    </p:anim>
                                    <p:anim calcmode="lin" valueType="num">
                                      <p:cBhvr additive="base">
                                        <p:cTn dur="1000"/>
                                        <p:tgtEl>
                                          <p:spTgt spid="35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
          <p:cNvSpPr txBox="1"/>
          <p:nvPr>
            <p:ph type="title"/>
          </p:nvPr>
        </p:nvSpPr>
        <p:spPr>
          <a:xfrm rot="-5400000">
            <a:off x="-1703750" y="2544750"/>
            <a:ext cx="4302300" cy="206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900"/>
              <a:buNone/>
            </a:pPr>
            <a:r>
              <a:rPr lang="es-CL"/>
              <a:t>METODOLOGÍA </a:t>
            </a:r>
            <a:endParaRPr/>
          </a:p>
        </p:txBody>
      </p:sp>
      <p:cxnSp>
        <p:nvCxnSpPr>
          <p:cNvPr id="357" name="Google Shape;357;p4"/>
          <p:cNvCxnSpPr/>
          <p:nvPr/>
        </p:nvCxnSpPr>
        <p:spPr>
          <a:xfrm>
            <a:off x="1253250" y="1768750"/>
            <a:ext cx="2578500" cy="0"/>
          </a:xfrm>
          <a:prstGeom prst="straightConnector1">
            <a:avLst/>
          </a:prstGeom>
          <a:noFill/>
          <a:ln cap="flat" cmpd="sng" w="9525">
            <a:solidFill>
              <a:srgbClr val="CADCDC"/>
            </a:solidFill>
            <a:prstDash val="dot"/>
            <a:round/>
            <a:headEnd len="sm" w="sm" type="none"/>
            <a:tailEnd len="sm" w="sm" type="none"/>
          </a:ln>
        </p:spPr>
      </p:cxnSp>
      <p:cxnSp>
        <p:nvCxnSpPr>
          <p:cNvPr id="358" name="Google Shape;358;p4"/>
          <p:cNvCxnSpPr/>
          <p:nvPr/>
        </p:nvCxnSpPr>
        <p:spPr>
          <a:xfrm>
            <a:off x="1253250" y="3445150"/>
            <a:ext cx="2578500" cy="0"/>
          </a:xfrm>
          <a:prstGeom prst="straightConnector1">
            <a:avLst/>
          </a:prstGeom>
          <a:noFill/>
          <a:ln cap="flat" cmpd="sng" w="9525">
            <a:solidFill>
              <a:srgbClr val="CADCDC"/>
            </a:solidFill>
            <a:prstDash val="dot"/>
            <a:round/>
            <a:headEnd len="sm" w="sm" type="none"/>
            <a:tailEnd len="sm" w="sm" type="none"/>
          </a:ln>
        </p:spPr>
      </p:cxnSp>
      <p:pic>
        <p:nvPicPr>
          <p:cNvPr id="359" name="Google Shape;359;p4"/>
          <p:cNvPicPr preferRelativeResize="0"/>
          <p:nvPr/>
        </p:nvPicPr>
        <p:blipFill rotWithShape="1">
          <a:blip r:embed="rId3">
            <a:alphaModFix/>
          </a:blip>
          <a:srcRect b="0" l="0" r="0" t="0"/>
          <a:stretch/>
        </p:blipFill>
        <p:spPr>
          <a:xfrm>
            <a:off x="940314" y="185714"/>
            <a:ext cx="7772400" cy="4772072"/>
          </a:xfrm>
          <a:prstGeom prst="rect">
            <a:avLst/>
          </a:prstGeom>
          <a:noFill/>
          <a:ln>
            <a:noFill/>
          </a:ln>
        </p:spPr>
      </p:pic>
      <p:sp>
        <p:nvSpPr>
          <p:cNvPr id="360" name="Google Shape;360;p4"/>
          <p:cNvSpPr txBox="1"/>
          <p:nvPr/>
        </p:nvSpPr>
        <p:spPr>
          <a:xfrm>
            <a:off x="517350" y="4636125"/>
            <a:ext cx="9144000" cy="646500"/>
          </a:xfrm>
          <a:prstGeom prst="rect">
            <a:avLst/>
          </a:prstGeom>
          <a:noFill/>
          <a:ln>
            <a:noFill/>
          </a:ln>
        </p:spPr>
        <p:txBody>
          <a:bodyPr anchorCtr="0" anchor="t" bIns="91425" lIns="91425" spcFirstLastPara="1" rIns="91425" wrap="square" tIns="91425">
            <a:spAutoFit/>
          </a:bodyPr>
          <a:lstStyle/>
          <a:p>
            <a:pPr indent="-63500" lvl="0" marL="0" marR="0" rtl="0" algn="just">
              <a:lnSpc>
                <a:spcPct val="100000"/>
              </a:lnSpc>
              <a:spcBef>
                <a:spcPts val="0"/>
              </a:spcBef>
              <a:spcAft>
                <a:spcPts val="0"/>
              </a:spcAft>
              <a:buClr>
                <a:srgbClr val="000000"/>
              </a:buClr>
              <a:buSzPts val="1000"/>
              <a:buFont typeface="Arial"/>
              <a:buAutoNum type="arabicPeriod"/>
            </a:pPr>
            <a:r>
              <a:rPr b="0" i="0" lang="es-CL" sz="1000" u="none" cap="none" strike="noStrike">
                <a:solidFill>
                  <a:srgbClr val="000000"/>
                </a:solidFill>
                <a:latin typeface="Raleway"/>
                <a:ea typeface="Raleway"/>
                <a:cs typeface="Raleway"/>
                <a:sym typeface="Raleway"/>
              </a:rPr>
              <a:t>Gómez, G. et al. (2020) Implementación de la Metodología Indagatoria-Mayéutica en la Educación médica en Chile, Anacem.cl. Disponible en: https://revista.anacem.cl/wp-content/uploads/2021/05/Implementacion-de-la-Metodologia-Indagatoria-Mayeutica-en-la-Educacion-medica-en-Chile.pdf (Consultado: el 4 de septiembre de 2022)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03f6e19252_0_0"/>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CL"/>
              <a:t>IL AMIANTO É IL PIOMBO:EROE O VILLIANO</a:t>
            </a:r>
            <a:endParaRPr/>
          </a:p>
        </p:txBody>
      </p:sp>
      <p:sp>
        <p:nvSpPr>
          <p:cNvPr id="366" name="Google Shape;366;g203f6e19252_0_0"/>
          <p:cNvSpPr txBox="1"/>
          <p:nvPr/>
        </p:nvSpPr>
        <p:spPr>
          <a:xfrm>
            <a:off x="550600" y="0"/>
            <a:ext cx="9144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3200">
                <a:solidFill>
                  <a:schemeClr val="dk1"/>
                </a:solidFill>
                <a:latin typeface="Raleway"/>
                <a:ea typeface="Raleway"/>
                <a:cs typeface="Raleway"/>
                <a:sym typeface="Raleway"/>
              </a:rPr>
              <a:t>APPLICAZIONE DELLA METODOLOGIA MAYEUTICA DELL'INDAGINE IN AULA</a:t>
            </a:r>
            <a:endParaRPr/>
          </a:p>
        </p:txBody>
      </p:sp>
      <p:sp>
        <p:nvSpPr>
          <p:cNvPr id="367" name="Google Shape;367;g203f6e19252_0_0"/>
          <p:cNvSpPr txBox="1"/>
          <p:nvPr/>
        </p:nvSpPr>
        <p:spPr>
          <a:xfrm>
            <a:off x="781625" y="1169700"/>
            <a:ext cx="2975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a:solidFill>
                  <a:srgbClr val="FF0000"/>
                </a:solidFill>
              </a:rPr>
              <a:t>In questa edizione</a:t>
            </a:r>
            <a:endParaRPr b="1">
              <a:solidFill>
                <a:srgbClr val="FF0000"/>
              </a:solidFill>
            </a:endParaRPr>
          </a:p>
          <a:p>
            <a:pPr indent="0" lvl="0" marL="0" rtl="0" algn="l">
              <a:spcBef>
                <a:spcPts val="0"/>
              </a:spcBef>
              <a:spcAft>
                <a:spcPts val="0"/>
              </a:spcAft>
              <a:buNone/>
            </a:pPr>
            <a:r>
              <a:rPr b="1" lang="es-CL">
                <a:solidFill>
                  <a:srgbClr val="FF0000"/>
                </a:solidFill>
              </a:rPr>
              <a:t>Analisi delle fonti storiche primarie e secondarie e delle risorse grafiche</a:t>
            </a:r>
            <a:endParaRPr b="1">
              <a:solidFill>
                <a:srgbClr val="FF0000"/>
              </a:solidFill>
            </a:endParaRPr>
          </a:p>
          <a:p>
            <a:pPr indent="0" lvl="0" marL="0" rtl="0" algn="l">
              <a:spcBef>
                <a:spcPts val="0"/>
              </a:spcBef>
              <a:spcAft>
                <a:spcPts val="0"/>
              </a:spcAft>
              <a:buNone/>
            </a:pPr>
            <a:r>
              <a:rPr b="1" lang="es-CL">
                <a:solidFill>
                  <a:srgbClr val="FF0000"/>
                </a:solidFill>
              </a:rPr>
              <a:t>Il fumetto come risorsa politica</a:t>
            </a:r>
            <a:endParaRPr b="1">
              <a:solidFill>
                <a:srgbClr val="FF0000"/>
              </a:solidFill>
            </a:endParaRPr>
          </a:p>
          <a:p>
            <a:pPr indent="0" lvl="0" marL="0" rtl="0" algn="l">
              <a:spcBef>
                <a:spcPts val="0"/>
              </a:spcBef>
              <a:spcAft>
                <a:spcPts val="0"/>
              </a:spcAft>
              <a:buNone/>
            </a:pPr>
            <a:r>
              <a:t/>
            </a:r>
            <a:endParaRPr b="1">
              <a:solidFill>
                <a:srgbClr val="FF0000"/>
              </a:solidFill>
            </a:endParaRPr>
          </a:p>
        </p:txBody>
      </p:sp>
      <p:sp>
        <p:nvSpPr>
          <p:cNvPr id="368" name="Google Shape;368;g203f6e19252_0_0"/>
          <p:cNvSpPr/>
          <p:nvPr/>
        </p:nvSpPr>
        <p:spPr>
          <a:xfrm>
            <a:off x="781625" y="2483500"/>
            <a:ext cx="4904100" cy="504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CL">
                <a:solidFill>
                  <a:srgbClr val="FF0000"/>
                </a:solidFill>
              </a:rPr>
              <a:t>IL AMIANTO É IL PIOMBO: EROE O VILLIANO? UNA SFIDA DE NOSTRA SOCIETÁ CONTEMPORÁNEA</a:t>
            </a:r>
            <a:endParaRPr b="1">
              <a:solidFill>
                <a:srgbClr val="FF0000"/>
              </a:solidFill>
            </a:endParaRPr>
          </a:p>
        </p:txBody>
      </p:sp>
      <p:pic>
        <p:nvPicPr>
          <p:cNvPr id="369" name="Google Shape;369;g203f6e19252_0_0"/>
          <p:cNvPicPr preferRelativeResize="0"/>
          <p:nvPr/>
        </p:nvPicPr>
        <p:blipFill>
          <a:blip r:embed="rId3">
            <a:alphaModFix/>
          </a:blip>
          <a:stretch>
            <a:fillRect/>
          </a:stretch>
        </p:blipFill>
        <p:spPr>
          <a:xfrm>
            <a:off x="6630519" y="2406606"/>
            <a:ext cx="910584" cy="784427"/>
          </a:xfrm>
          <a:prstGeom prst="rect">
            <a:avLst/>
          </a:prstGeom>
          <a:noFill/>
          <a:ln>
            <a:noFill/>
          </a:ln>
        </p:spPr>
      </p:pic>
      <p:pic>
        <p:nvPicPr>
          <p:cNvPr id="370" name="Google Shape;370;g203f6e19252_0_0"/>
          <p:cNvPicPr preferRelativeResize="0"/>
          <p:nvPr/>
        </p:nvPicPr>
        <p:blipFill>
          <a:blip r:embed="rId4">
            <a:alphaModFix/>
          </a:blip>
          <a:stretch>
            <a:fillRect/>
          </a:stretch>
        </p:blipFill>
        <p:spPr>
          <a:xfrm>
            <a:off x="7596235" y="2406606"/>
            <a:ext cx="711432" cy="784428"/>
          </a:xfrm>
          <a:prstGeom prst="rect">
            <a:avLst/>
          </a:prstGeom>
          <a:noFill/>
          <a:ln>
            <a:noFill/>
          </a:ln>
        </p:spPr>
      </p:pic>
      <p:pic>
        <p:nvPicPr>
          <p:cNvPr id="371" name="Google Shape;371;g203f6e19252_0_0"/>
          <p:cNvPicPr preferRelativeResize="0"/>
          <p:nvPr/>
        </p:nvPicPr>
        <p:blipFill>
          <a:blip r:embed="rId5">
            <a:alphaModFix/>
          </a:blip>
          <a:stretch>
            <a:fillRect/>
          </a:stretch>
        </p:blipFill>
        <p:spPr>
          <a:xfrm>
            <a:off x="5916750" y="1208318"/>
            <a:ext cx="3221800" cy="1893250"/>
          </a:xfrm>
          <a:prstGeom prst="rect">
            <a:avLst/>
          </a:prstGeom>
          <a:noFill/>
          <a:ln>
            <a:noFill/>
          </a:ln>
        </p:spPr>
      </p:pic>
      <p:pic>
        <p:nvPicPr>
          <p:cNvPr id="372" name="Google Shape;372;g203f6e19252_0_0"/>
          <p:cNvPicPr preferRelativeResize="0"/>
          <p:nvPr/>
        </p:nvPicPr>
        <p:blipFill>
          <a:blip r:embed="rId4">
            <a:alphaModFix/>
          </a:blip>
          <a:stretch>
            <a:fillRect/>
          </a:stretch>
        </p:blipFill>
        <p:spPr>
          <a:xfrm>
            <a:off x="703000" y="3140200"/>
            <a:ext cx="1966582" cy="1850900"/>
          </a:xfrm>
          <a:prstGeom prst="rect">
            <a:avLst/>
          </a:prstGeom>
          <a:noFill/>
          <a:ln>
            <a:noFill/>
          </a:ln>
        </p:spPr>
      </p:pic>
      <p:pic>
        <p:nvPicPr>
          <p:cNvPr id="373" name="Google Shape;373;g203f6e19252_0_0"/>
          <p:cNvPicPr preferRelativeResize="0"/>
          <p:nvPr/>
        </p:nvPicPr>
        <p:blipFill>
          <a:blip r:embed="rId6">
            <a:alphaModFix/>
          </a:blip>
          <a:stretch>
            <a:fillRect/>
          </a:stretch>
        </p:blipFill>
        <p:spPr>
          <a:xfrm>
            <a:off x="2821982" y="3140200"/>
            <a:ext cx="1923013" cy="1850900"/>
          </a:xfrm>
          <a:prstGeom prst="rect">
            <a:avLst/>
          </a:prstGeom>
          <a:noFill/>
          <a:ln>
            <a:noFill/>
          </a:ln>
        </p:spPr>
      </p:pic>
      <p:pic>
        <p:nvPicPr>
          <p:cNvPr id="374" name="Google Shape;374;g203f6e19252_0_0"/>
          <p:cNvPicPr preferRelativeResize="0"/>
          <p:nvPr/>
        </p:nvPicPr>
        <p:blipFill>
          <a:blip r:embed="rId3">
            <a:alphaModFix/>
          </a:blip>
          <a:stretch>
            <a:fillRect/>
          </a:stretch>
        </p:blipFill>
        <p:spPr>
          <a:xfrm>
            <a:off x="5036050" y="3140200"/>
            <a:ext cx="3927224" cy="1850900"/>
          </a:xfrm>
          <a:prstGeom prst="rect">
            <a:avLst/>
          </a:prstGeom>
          <a:noFill/>
          <a:ln>
            <a:noFill/>
          </a:ln>
        </p:spPr>
      </p:pic>
      <p:sp>
        <p:nvSpPr>
          <p:cNvPr id="375" name="Google Shape;375;g203f6e19252_0_0"/>
          <p:cNvSpPr/>
          <p:nvPr/>
        </p:nvSpPr>
        <p:spPr>
          <a:xfrm>
            <a:off x="3807200" y="1235450"/>
            <a:ext cx="1512900" cy="1133100"/>
          </a:xfrm>
          <a:prstGeom prst="star4">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03f6e19252_0_0"/>
          <p:cNvSpPr/>
          <p:nvPr/>
        </p:nvSpPr>
        <p:spPr>
          <a:xfrm>
            <a:off x="3885000" y="1347500"/>
            <a:ext cx="1374000" cy="958200"/>
          </a:xfrm>
          <a:prstGeom prst="star6">
            <a:avLst>
              <a:gd fmla="val 28868" name="adj"/>
              <a:gd fmla="val 115470" name="h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CL"/>
              <a:t>La Lezione 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2040903bc3d_0_0"/>
          <p:cNvSpPr/>
          <p:nvPr/>
        </p:nvSpPr>
        <p:spPr>
          <a:xfrm>
            <a:off x="680750" y="1601050"/>
            <a:ext cx="8397900" cy="9330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040903bc3d_0_0"/>
          <p:cNvSpPr/>
          <p:nvPr/>
        </p:nvSpPr>
        <p:spPr>
          <a:xfrm>
            <a:off x="653500" y="2761950"/>
            <a:ext cx="8219400" cy="1790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040903bc3d_0_0"/>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84" name="Google Shape;384;g2040903bc3d_0_0"/>
          <p:cNvSpPr txBox="1"/>
          <p:nvPr/>
        </p:nvSpPr>
        <p:spPr>
          <a:xfrm>
            <a:off x="653500" y="1572225"/>
            <a:ext cx="8425200" cy="1015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FF0000"/>
              </a:buClr>
              <a:buSzPts val="2000"/>
              <a:buChar char="➔"/>
            </a:pPr>
            <a:r>
              <a:rPr b="1" lang="es-CL" sz="1700">
                <a:solidFill>
                  <a:srgbClr val="FF0000"/>
                </a:solidFill>
              </a:rPr>
              <a:t>Obiettivo generale</a:t>
            </a:r>
            <a:endParaRPr b="1" sz="2000">
              <a:solidFill>
                <a:srgbClr val="FF0000"/>
              </a:solidFill>
            </a:endParaRPr>
          </a:p>
          <a:p>
            <a:pPr indent="-336550" lvl="0" marL="457200" rtl="0" algn="just">
              <a:spcBef>
                <a:spcPts val="0"/>
              </a:spcBef>
              <a:spcAft>
                <a:spcPts val="0"/>
              </a:spcAft>
              <a:buSzPts val="1700"/>
              <a:buChar char="➔"/>
            </a:pPr>
            <a:r>
              <a:rPr lang="es-CL" sz="1700"/>
              <a:t>Spiega cosa sono l'amianto e il piombo e le loro diverse proprietà fisico-chimiche.</a:t>
            </a:r>
            <a:endParaRPr sz="1700"/>
          </a:p>
          <a:p>
            <a:pPr indent="0" lvl="0" marL="457200" rtl="0" algn="just">
              <a:spcBef>
                <a:spcPts val="0"/>
              </a:spcBef>
              <a:spcAft>
                <a:spcPts val="0"/>
              </a:spcAft>
              <a:buNone/>
            </a:pPr>
            <a:r>
              <a:t/>
            </a:r>
            <a:endParaRPr sz="1700"/>
          </a:p>
        </p:txBody>
      </p:sp>
      <p:sp>
        <p:nvSpPr>
          <p:cNvPr id="385" name="Google Shape;385;g2040903bc3d_0_0"/>
          <p:cNvSpPr txBox="1"/>
          <p:nvPr/>
        </p:nvSpPr>
        <p:spPr>
          <a:xfrm>
            <a:off x="550600" y="0"/>
            <a:ext cx="8528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3200">
                <a:solidFill>
                  <a:schemeClr val="dk1"/>
                </a:solidFill>
                <a:latin typeface="Raleway"/>
                <a:ea typeface="Raleway"/>
                <a:cs typeface="Raleway"/>
                <a:sym typeface="Raleway"/>
              </a:rPr>
              <a:t>Obiettivi generali e specifici di questa lezione.</a:t>
            </a:r>
            <a:endParaRPr/>
          </a:p>
        </p:txBody>
      </p:sp>
      <p:sp>
        <p:nvSpPr>
          <p:cNvPr id="386" name="Google Shape;386;g2040903bc3d_0_0"/>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CL"/>
              <a:t>IL AMIANTO É IL PIOMBO:EROE O VILLIANO</a:t>
            </a:r>
            <a:endParaRPr/>
          </a:p>
        </p:txBody>
      </p:sp>
      <p:sp>
        <p:nvSpPr>
          <p:cNvPr id="387" name="Google Shape;387;g2040903bc3d_0_0"/>
          <p:cNvSpPr txBox="1"/>
          <p:nvPr/>
        </p:nvSpPr>
        <p:spPr>
          <a:xfrm>
            <a:off x="826750" y="2802750"/>
            <a:ext cx="8078700" cy="1708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FF0000"/>
              </a:buClr>
              <a:buSzPts val="1700"/>
              <a:buChar char="➔"/>
            </a:pPr>
            <a:r>
              <a:rPr b="1" lang="es-CL" sz="1700">
                <a:solidFill>
                  <a:srgbClr val="FF0000"/>
                </a:solidFill>
              </a:rPr>
              <a:t>Obiettivi specifici:</a:t>
            </a:r>
            <a:endParaRPr b="1" sz="1700">
              <a:solidFill>
                <a:srgbClr val="FF0000"/>
              </a:solidFill>
            </a:endParaRPr>
          </a:p>
          <a:p>
            <a:pPr indent="-336550" lvl="0" marL="457200" rtl="0" algn="l">
              <a:spcBef>
                <a:spcPts val="0"/>
              </a:spcBef>
              <a:spcAft>
                <a:spcPts val="0"/>
              </a:spcAft>
              <a:buSzPts val="1700"/>
              <a:buChar char="●"/>
            </a:pPr>
            <a:r>
              <a:rPr lang="es-CL" sz="1700"/>
              <a:t>Descrivi nel corso della storia i diversi usi dell'amianto e del piombo.</a:t>
            </a:r>
            <a:endParaRPr sz="1700"/>
          </a:p>
          <a:p>
            <a:pPr indent="-336550" lvl="0" marL="457200" rtl="0" algn="just">
              <a:spcBef>
                <a:spcPts val="0"/>
              </a:spcBef>
              <a:spcAft>
                <a:spcPts val="0"/>
              </a:spcAft>
              <a:buSzPts val="1700"/>
              <a:buChar char="●"/>
            </a:pPr>
            <a:r>
              <a:rPr lang="es-CL" sz="1700"/>
              <a:t>Analizzare attraverso casi studio ed evidenze paleoarcheologiche e paleoantropologiche e relative analisi statistiche, gli effetti dell'esposizione a questi minerali e metalli sulla salute umana.</a:t>
            </a:r>
            <a:endParaRPr sz="1700"/>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03f6e19252_0_30"/>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93" name="Google Shape;393;g203f6e19252_0_30"/>
          <p:cNvSpPr txBox="1"/>
          <p:nvPr/>
        </p:nvSpPr>
        <p:spPr>
          <a:xfrm>
            <a:off x="773050" y="156550"/>
            <a:ext cx="8732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3400">
                <a:solidFill>
                  <a:schemeClr val="accent2"/>
                </a:solidFill>
              </a:rPr>
              <a:t>Fase di mira</a:t>
            </a:r>
            <a:endParaRPr sz="3100"/>
          </a:p>
          <a:p>
            <a:pPr indent="0" lvl="0" marL="0" rtl="0" algn="l">
              <a:spcBef>
                <a:spcPts val="0"/>
              </a:spcBef>
              <a:spcAft>
                <a:spcPts val="0"/>
              </a:spcAft>
              <a:buNone/>
            </a:pPr>
            <a:r>
              <a:t/>
            </a:r>
            <a:endParaRPr/>
          </a:p>
        </p:txBody>
      </p:sp>
      <p:sp>
        <p:nvSpPr>
          <p:cNvPr id="394" name="Google Shape;394;g203f6e19252_0_30"/>
          <p:cNvSpPr/>
          <p:nvPr/>
        </p:nvSpPr>
        <p:spPr>
          <a:xfrm>
            <a:off x="3542475" y="1000075"/>
            <a:ext cx="2319600" cy="70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CL"/>
              <a:t>Uso dell'amianto e del piombo nell'antica Grecia.</a:t>
            </a:r>
            <a:endParaRPr/>
          </a:p>
        </p:txBody>
      </p:sp>
      <p:sp>
        <p:nvSpPr>
          <p:cNvPr id="395" name="Google Shape;395;g203f6e19252_0_30"/>
          <p:cNvSpPr/>
          <p:nvPr/>
        </p:nvSpPr>
        <p:spPr>
          <a:xfrm>
            <a:off x="773038" y="1000075"/>
            <a:ext cx="2470800" cy="61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CL"/>
              <a:t>Storia dell'età preistorica dell'uso dell'amianto e del piombo</a:t>
            </a:r>
            <a:endParaRPr/>
          </a:p>
        </p:txBody>
      </p:sp>
      <p:sp>
        <p:nvSpPr>
          <p:cNvPr id="396" name="Google Shape;396;g203f6e19252_0_30"/>
          <p:cNvSpPr/>
          <p:nvPr/>
        </p:nvSpPr>
        <p:spPr>
          <a:xfrm>
            <a:off x="6361875" y="1000075"/>
            <a:ext cx="2319600" cy="70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CL"/>
              <a:t>Uso dell'amianto e del piombo nell'antica Roma.</a:t>
            </a:r>
            <a:r>
              <a:rPr lang="es-CL"/>
              <a:t>.</a:t>
            </a:r>
            <a:endParaRPr/>
          </a:p>
        </p:txBody>
      </p:sp>
      <p:sp>
        <p:nvSpPr>
          <p:cNvPr id="397" name="Google Shape;397;g203f6e19252_0_30"/>
          <p:cNvSpPr/>
          <p:nvPr/>
        </p:nvSpPr>
        <p:spPr>
          <a:xfrm>
            <a:off x="3239900" y="1185025"/>
            <a:ext cx="302700" cy="2394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03f6e19252_0_30"/>
          <p:cNvSpPr/>
          <p:nvPr/>
        </p:nvSpPr>
        <p:spPr>
          <a:xfrm>
            <a:off x="5983100" y="1185025"/>
            <a:ext cx="302700" cy="2394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g203f6e19252_0_30"/>
          <p:cNvPicPr preferRelativeResize="0"/>
          <p:nvPr/>
        </p:nvPicPr>
        <p:blipFill>
          <a:blip r:embed="rId3">
            <a:alphaModFix/>
          </a:blip>
          <a:stretch>
            <a:fillRect/>
          </a:stretch>
        </p:blipFill>
        <p:spPr>
          <a:xfrm>
            <a:off x="703000" y="1858375"/>
            <a:ext cx="2536900" cy="1902672"/>
          </a:xfrm>
          <a:prstGeom prst="rect">
            <a:avLst/>
          </a:prstGeom>
          <a:noFill/>
          <a:ln>
            <a:noFill/>
          </a:ln>
        </p:spPr>
      </p:pic>
      <p:pic>
        <p:nvPicPr>
          <p:cNvPr id="400" name="Google Shape;400;g203f6e19252_0_30"/>
          <p:cNvPicPr preferRelativeResize="0"/>
          <p:nvPr/>
        </p:nvPicPr>
        <p:blipFill>
          <a:blip r:embed="rId4">
            <a:alphaModFix/>
          </a:blip>
          <a:stretch>
            <a:fillRect/>
          </a:stretch>
        </p:blipFill>
        <p:spPr>
          <a:xfrm>
            <a:off x="3392300" y="1791100"/>
            <a:ext cx="2976100" cy="2232075"/>
          </a:xfrm>
          <a:prstGeom prst="rect">
            <a:avLst/>
          </a:prstGeom>
          <a:noFill/>
          <a:ln>
            <a:noFill/>
          </a:ln>
        </p:spPr>
      </p:pic>
      <p:pic>
        <p:nvPicPr>
          <p:cNvPr id="401" name="Google Shape;401;g203f6e19252_0_30"/>
          <p:cNvPicPr preferRelativeResize="0"/>
          <p:nvPr/>
        </p:nvPicPr>
        <p:blipFill>
          <a:blip r:embed="rId5">
            <a:alphaModFix/>
          </a:blip>
          <a:stretch>
            <a:fillRect/>
          </a:stretch>
        </p:blipFill>
        <p:spPr>
          <a:xfrm>
            <a:off x="4352537" y="4032100"/>
            <a:ext cx="1055628" cy="1120324"/>
          </a:xfrm>
          <a:prstGeom prst="rect">
            <a:avLst/>
          </a:prstGeom>
          <a:noFill/>
          <a:ln>
            <a:noFill/>
          </a:ln>
        </p:spPr>
      </p:pic>
      <p:pic>
        <p:nvPicPr>
          <p:cNvPr id="402" name="Google Shape;402;g203f6e19252_0_30"/>
          <p:cNvPicPr preferRelativeResize="0"/>
          <p:nvPr/>
        </p:nvPicPr>
        <p:blipFill>
          <a:blip r:embed="rId6">
            <a:alphaModFix/>
          </a:blip>
          <a:stretch>
            <a:fillRect/>
          </a:stretch>
        </p:blipFill>
        <p:spPr>
          <a:xfrm>
            <a:off x="703000" y="4112063"/>
            <a:ext cx="1485901" cy="942549"/>
          </a:xfrm>
          <a:prstGeom prst="rect">
            <a:avLst/>
          </a:prstGeom>
          <a:noFill/>
          <a:ln>
            <a:noFill/>
          </a:ln>
        </p:spPr>
      </p:pic>
      <p:pic>
        <p:nvPicPr>
          <p:cNvPr id="403" name="Google Shape;403;g203f6e19252_0_30"/>
          <p:cNvPicPr preferRelativeResize="0"/>
          <p:nvPr/>
        </p:nvPicPr>
        <p:blipFill>
          <a:blip r:embed="rId7">
            <a:alphaModFix/>
          </a:blip>
          <a:stretch>
            <a:fillRect/>
          </a:stretch>
        </p:blipFill>
        <p:spPr>
          <a:xfrm>
            <a:off x="7805941" y="3863874"/>
            <a:ext cx="1185657" cy="1190725"/>
          </a:xfrm>
          <a:prstGeom prst="rect">
            <a:avLst/>
          </a:prstGeom>
          <a:noFill/>
          <a:ln>
            <a:noFill/>
          </a:ln>
        </p:spPr>
      </p:pic>
      <p:pic>
        <p:nvPicPr>
          <p:cNvPr id="404" name="Google Shape;404;g203f6e19252_0_30"/>
          <p:cNvPicPr preferRelativeResize="0"/>
          <p:nvPr/>
        </p:nvPicPr>
        <p:blipFill rotWithShape="1">
          <a:blip r:embed="rId8">
            <a:alphaModFix/>
          </a:blip>
          <a:srcRect b="0" l="0" r="0" t="0"/>
          <a:stretch/>
        </p:blipFill>
        <p:spPr>
          <a:xfrm>
            <a:off x="7805942" y="-46225"/>
            <a:ext cx="1340856" cy="893900"/>
          </a:xfrm>
          <a:prstGeom prst="rect">
            <a:avLst/>
          </a:prstGeom>
          <a:noFill/>
          <a:ln>
            <a:noFill/>
          </a:ln>
        </p:spPr>
      </p:pic>
      <p:sp>
        <p:nvSpPr>
          <p:cNvPr id="405" name="Google Shape;405;g203f6e19252_0_30"/>
          <p:cNvSpPr txBox="1"/>
          <p:nvPr/>
        </p:nvSpPr>
        <p:spPr>
          <a:xfrm>
            <a:off x="2188900" y="4060000"/>
            <a:ext cx="2470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CL"/>
              <a:t>Presentazione dalla storia dell'umanità del problema della ricerca.Induccione Socratica</a:t>
            </a:r>
            <a:endParaRPr/>
          </a:p>
        </p:txBody>
      </p:sp>
      <p:sp>
        <p:nvSpPr>
          <p:cNvPr id="406" name="Google Shape;406;g203f6e19252_0_30"/>
          <p:cNvSpPr txBox="1"/>
          <p:nvPr/>
        </p:nvSpPr>
        <p:spPr>
          <a:xfrm>
            <a:off x="5408175" y="4108300"/>
            <a:ext cx="239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CL"/>
              <a:t>Catarsi o purificazione dell'idea preconcetta. idea arricchita modificata</a:t>
            </a:r>
            <a:endParaRPr/>
          </a:p>
        </p:txBody>
      </p:sp>
      <p:pic>
        <p:nvPicPr>
          <p:cNvPr id="407" name="Google Shape;407;g203f6e19252_0_30"/>
          <p:cNvPicPr preferRelativeResize="0"/>
          <p:nvPr/>
        </p:nvPicPr>
        <p:blipFill>
          <a:blip r:embed="rId9">
            <a:alphaModFix/>
          </a:blip>
          <a:stretch>
            <a:fillRect/>
          </a:stretch>
        </p:blipFill>
        <p:spPr>
          <a:xfrm>
            <a:off x="6520800" y="1858375"/>
            <a:ext cx="2470800" cy="1853100"/>
          </a:xfrm>
          <a:prstGeom prst="rect">
            <a:avLst/>
          </a:prstGeom>
          <a:noFill/>
          <a:ln>
            <a:noFill/>
          </a:ln>
        </p:spPr>
      </p:pic>
      <p:sp>
        <p:nvSpPr>
          <p:cNvPr id="408" name="Google Shape;408;g203f6e19252_0_30"/>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CL"/>
              <a:t>IL AMIANTO É IL PIOMBO:EROE O VILLIANO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03f6e19252_0_61"/>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14" name="Google Shape;414;g203f6e19252_0_61"/>
          <p:cNvSpPr txBox="1"/>
          <p:nvPr/>
        </p:nvSpPr>
        <p:spPr>
          <a:xfrm>
            <a:off x="550725" y="13900"/>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CL" sz="2000">
                <a:solidFill>
                  <a:schemeClr val="accent1"/>
                </a:solidFill>
              </a:rPr>
              <a:t>II Fase di esplorazione o anfidromia </a:t>
            </a:r>
            <a:endParaRPr b="1" sz="2000">
              <a:solidFill>
                <a:schemeClr val="accent1"/>
              </a:solidFill>
            </a:endParaRPr>
          </a:p>
        </p:txBody>
      </p:sp>
      <p:sp>
        <p:nvSpPr>
          <p:cNvPr id="415" name="Google Shape;415;g203f6e19252_0_61"/>
          <p:cNvSpPr txBox="1"/>
          <p:nvPr/>
        </p:nvSpPr>
        <p:spPr>
          <a:xfrm>
            <a:off x="693275" y="593200"/>
            <a:ext cx="83877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CL"/>
              <a:t>“</a:t>
            </a:r>
            <a:r>
              <a:rPr i="1" lang="es-CL" sz="1600"/>
              <a:t>Effetti sulla salute pubblica e occupazionale dell'amianto e del piombo. Un modello di studio applicato alle società classiche e contemporanee degli effetti nocivi dell'amianto e del piombo”.</a:t>
            </a:r>
            <a:endParaRPr i="1" sz="1600"/>
          </a:p>
          <a:p>
            <a:pPr indent="0" lvl="0" marL="0" rtl="0" algn="l">
              <a:spcBef>
                <a:spcPts val="0"/>
              </a:spcBef>
              <a:spcAft>
                <a:spcPts val="0"/>
              </a:spcAft>
              <a:buNone/>
            </a:pPr>
            <a:r>
              <a:t/>
            </a:r>
            <a:endParaRPr i="1" sz="1600"/>
          </a:p>
        </p:txBody>
      </p:sp>
      <p:pic>
        <p:nvPicPr>
          <p:cNvPr id="416" name="Google Shape;416;g203f6e19252_0_61"/>
          <p:cNvPicPr preferRelativeResize="0"/>
          <p:nvPr/>
        </p:nvPicPr>
        <p:blipFill>
          <a:blip r:embed="rId3">
            <a:alphaModFix/>
          </a:blip>
          <a:stretch>
            <a:fillRect/>
          </a:stretch>
        </p:blipFill>
        <p:spPr>
          <a:xfrm>
            <a:off x="6628100" y="1849600"/>
            <a:ext cx="2060609" cy="2949499"/>
          </a:xfrm>
          <a:prstGeom prst="rect">
            <a:avLst/>
          </a:prstGeom>
          <a:noFill/>
          <a:ln>
            <a:noFill/>
          </a:ln>
        </p:spPr>
      </p:pic>
      <p:pic>
        <p:nvPicPr>
          <p:cNvPr id="417" name="Google Shape;417;g203f6e19252_0_61"/>
          <p:cNvPicPr preferRelativeResize="0"/>
          <p:nvPr/>
        </p:nvPicPr>
        <p:blipFill>
          <a:blip r:embed="rId4">
            <a:alphaModFix/>
          </a:blip>
          <a:stretch>
            <a:fillRect/>
          </a:stretch>
        </p:blipFill>
        <p:spPr>
          <a:xfrm>
            <a:off x="4459775" y="1849600"/>
            <a:ext cx="2115473" cy="2949500"/>
          </a:xfrm>
          <a:prstGeom prst="rect">
            <a:avLst/>
          </a:prstGeom>
          <a:noFill/>
          <a:ln>
            <a:noFill/>
          </a:ln>
        </p:spPr>
      </p:pic>
      <p:sp>
        <p:nvSpPr>
          <p:cNvPr id="418" name="Google Shape;418;g203f6e19252_0_61"/>
          <p:cNvSpPr txBox="1"/>
          <p:nvPr/>
        </p:nvSpPr>
        <p:spPr>
          <a:xfrm>
            <a:off x="550725" y="4312200"/>
            <a:ext cx="3856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CL" sz="1200" u="sng">
                <a:solidFill>
                  <a:schemeClr val="hlink"/>
                </a:solidFill>
                <a:hlinkClick r:id="rId5"/>
              </a:rPr>
              <a:t>https://jamboard.google.com/d/1EC6Zeyb4AZqSD6KpbLEXT7NsKYSfy83wE9VvseoAOrQ/edit?usp=sharing</a:t>
            </a:r>
            <a:r>
              <a:rPr lang="es-CL" sz="1200"/>
              <a:t> </a:t>
            </a:r>
            <a:endParaRPr sz="1200"/>
          </a:p>
        </p:txBody>
      </p:sp>
      <p:sp>
        <p:nvSpPr>
          <p:cNvPr id="419" name="Google Shape;419;g203f6e19252_0_61"/>
          <p:cNvSpPr txBox="1"/>
          <p:nvPr>
            <p:ph type="title"/>
          </p:nvPr>
        </p:nvSpPr>
        <p:spPr>
          <a:xfrm rot="-5400000">
            <a:off x="-1703750" y="2544750"/>
            <a:ext cx="4302300" cy="206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CL"/>
              <a:t>IL AMIANTO É IL PIOMBO:EROE O VILLIANO</a:t>
            </a:r>
            <a:endParaRPr/>
          </a:p>
        </p:txBody>
      </p:sp>
      <p:pic>
        <p:nvPicPr>
          <p:cNvPr id="420" name="Google Shape;420;g203f6e19252_0_61" title="VID_20230316_181458.mp4">
            <a:hlinkClick r:id="rId6"/>
          </p:cNvPr>
          <p:cNvPicPr preferRelativeResize="0"/>
          <p:nvPr/>
        </p:nvPicPr>
        <p:blipFill>
          <a:blip r:embed="rId7">
            <a:alphaModFix/>
          </a:blip>
          <a:stretch>
            <a:fillRect/>
          </a:stretch>
        </p:blipFill>
        <p:spPr>
          <a:xfrm>
            <a:off x="756400" y="1512200"/>
            <a:ext cx="3234625" cy="2800001"/>
          </a:xfrm>
          <a:prstGeom prst="rect">
            <a:avLst/>
          </a:prstGeom>
          <a:noFill/>
          <a:ln>
            <a:noFill/>
          </a:ln>
        </p:spPr>
      </p:pic>
      <p:sp>
        <p:nvSpPr>
          <p:cNvPr id="421" name="Google Shape;421;g203f6e19252_0_61"/>
          <p:cNvSpPr txBox="1"/>
          <p:nvPr/>
        </p:nvSpPr>
        <p:spPr>
          <a:xfrm>
            <a:off x="550725" y="4799100"/>
            <a:ext cx="853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CL" sz="800"/>
              <a:t>Moore J, Filipek K, Kalenderian V, Gowland R, Hamilton E, Evans J, et al. Death metal: Evidence for the impact of lead poisoning on childhood health within the Roman Empire. Int J Osteoarchaeol [Internet]. 2021;31(5):846–56. Disponible en: http://dx.doi.org/10.1002/oa.3001</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